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7" r:id="rId3"/>
    <p:sldId id="268" r:id="rId4"/>
    <p:sldId id="269" r:id="rId5"/>
    <p:sldId id="270" r:id="rId6"/>
    <p:sldId id="271" r:id="rId7"/>
    <p:sldId id="272" r:id="rId8"/>
    <p:sldId id="264" r:id="rId9"/>
    <p:sldId id="274" r:id="rId10"/>
    <p:sldId id="266" r:id="rId11"/>
    <p:sldId id="261" r:id="rId12"/>
    <p:sldId id="263" r:id="rId13"/>
    <p:sldId id="262" r:id="rId14"/>
    <p:sldId id="260" r:id="rId15"/>
    <p:sldId id="259" r:id="rId16"/>
    <p:sldId id="258" r:id="rId17"/>
    <p:sldId id="257" r:id="rId18"/>
    <p:sldId id="273" r:id="rId19"/>
    <p:sldId id="275" r:id="rId20"/>
    <p:sldId id="276" r:id="rId21"/>
    <p:sldId id="277" r:id="rId22"/>
    <p:sldId id="278"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2" autoAdjust="0"/>
    <p:restoredTop sz="94660"/>
  </p:normalViewPr>
  <p:slideViewPr>
    <p:cSldViewPr snapToGrid="0">
      <p:cViewPr varScale="1">
        <p:scale>
          <a:sx n="86" d="100"/>
          <a:sy n="86" d="100"/>
        </p:scale>
        <p:origin x="46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er mutlu" userId="61bf1d7548abd263" providerId="LiveId" clId="{A86144A3-A833-4A93-917C-D4680CBB6EE8}"/>
    <pc:docChg chg="modSld">
      <pc:chgData name="soner mutlu" userId="61bf1d7548abd263" providerId="LiveId" clId="{A86144A3-A833-4A93-917C-D4680CBB6EE8}" dt="2021-11-29T12:09:52.395" v="0" actId="20577"/>
      <pc:docMkLst>
        <pc:docMk/>
      </pc:docMkLst>
      <pc:sldChg chg="modSp mod">
        <pc:chgData name="soner mutlu" userId="61bf1d7548abd263" providerId="LiveId" clId="{A86144A3-A833-4A93-917C-D4680CBB6EE8}" dt="2021-11-29T12:09:52.395" v="0" actId="20577"/>
        <pc:sldMkLst>
          <pc:docMk/>
          <pc:sldMk cId="3607270938" sldId="265"/>
        </pc:sldMkLst>
        <pc:spChg chg="mod">
          <ac:chgData name="soner mutlu" userId="61bf1d7548abd263" providerId="LiveId" clId="{A86144A3-A833-4A93-917C-D4680CBB6EE8}" dt="2021-11-29T12:09:52.395" v="0" actId="20577"/>
          <ac:spMkLst>
            <pc:docMk/>
            <pc:sldMk cId="3607270938" sldId="265"/>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696D3A-B089-4D9B-AACC-D5FBF6425BC8}"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tr-TR"/>
        </a:p>
      </dgm:t>
    </dgm:pt>
    <dgm:pt modelId="{6D57C8C4-0E09-4CFE-AB9C-FE900937755B}">
      <dgm:prSet phldrT="[Metin]" custT="1"/>
      <dgm:spPr/>
      <dgm:t>
        <a:bodyPr/>
        <a:lstStyle/>
        <a:p>
          <a:r>
            <a:rPr lang="tr-TR" sz="2000" dirty="0"/>
            <a:t>Adayların kimlik kontrollerinin yapılması</a:t>
          </a:r>
        </a:p>
      </dgm:t>
    </dgm:pt>
    <dgm:pt modelId="{95EC16F3-08D9-4C69-9F68-CA8CBFB3CF39}" type="parTrans" cxnId="{7D227AC4-D6D9-44C2-A899-FBCDC52DC81D}">
      <dgm:prSet/>
      <dgm:spPr/>
      <dgm:t>
        <a:bodyPr/>
        <a:lstStyle/>
        <a:p>
          <a:endParaRPr lang="tr-TR" sz="2000"/>
        </a:p>
      </dgm:t>
    </dgm:pt>
    <dgm:pt modelId="{F70A23DC-AE88-4F7B-9736-0582874D3A53}" type="sibTrans" cxnId="{7D227AC4-D6D9-44C2-A899-FBCDC52DC81D}">
      <dgm:prSet/>
      <dgm:spPr/>
      <dgm:t>
        <a:bodyPr/>
        <a:lstStyle/>
        <a:p>
          <a:endParaRPr lang="tr-TR" sz="2000"/>
        </a:p>
      </dgm:t>
    </dgm:pt>
    <dgm:pt modelId="{26837A45-572D-494A-800D-38D6D4EDACEE}" type="pres">
      <dgm:prSet presAssocID="{6D696D3A-B089-4D9B-AACC-D5FBF6425BC8}" presName="Name0" presStyleCnt="0">
        <dgm:presLayoutVars>
          <dgm:chMax val="7"/>
          <dgm:chPref val="7"/>
          <dgm:dir/>
        </dgm:presLayoutVars>
      </dgm:prSet>
      <dgm:spPr/>
    </dgm:pt>
    <dgm:pt modelId="{9851E68C-2C22-4B49-9341-7FD3BEEAC144}" type="pres">
      <dgm:prSet presAssocID="{6D696D3A-B089-4D9B-AACC-D5FBF6425BC8}" presName="Name1" presStyleCnt="0"/>
      <dgm:spPr/>
    </dgm:pt>
    <dgm:pt modelId="{43D082EF-05E1-47B9-8D05-96E20A4382BE}" type="pres">
      <dgm:prSet presAssocID="{6D696D3A-B089-4D9B-AACC-D5FBF6425BC8}" presName="cycle" presStyleCnt="0"/>
      <dgm:spPr/>
    </dgm:pt>
    <dgm:pt modelId="{BE5A9F1D-6465-42C5-A6EB-49A908815DB6}" type="pres">
      <dgm:prSet presAssocID="{6D696D3A-B089-4D9B-AACC-D5FBF6425BC8}" presName="srcNode" presStyleLbl="node1" presStyleIdx="0" presStyleCnt="1"/>
      <dgm:spPr/>
    </dgm:pt>
    <dgm:pt modelId="{39D47844-E143-45A0-A788-2228207D5234}" type="pres">
      <dgm:prSet presAssocID="{6D696D3A-B089-4D9B-AACC-D5FBF6425BC8}" presName="conn" presStyleLbl="parChTrans1D2" presStyleIdx="0" presStyleCnt="1"/>
      <dgm:spPr/>
    </dgm:pt>
    <dgm:pt modelId="{EEB573D5-141C-4E40-885A-55200FD0B435}" type="pres">
      <dgm:prSet presAssocID="{6D696D3A-B089-4D9B-AACC-D5FBF6425BC8}" presName="extraNode" presStyleLbl="node1" presStyleIdx="0" presStyleCnt="1"/>
      <dgm:spPr/>
    </dgm:pt>
    <dgm:pt modelId="{894C7DEC-04AE-465E-A629-FDD339BAE503}" type="pres">
      <dgm:prSet presAssocID="{6D696D3A-B089-4D9B-AACC-D5FBF6425BC8}" presName="dstNode" presStyleLbl="node1" presStyleIdx="0" presStyleCnt="1"/>
      <dgm:spPr/>
    </dgm:pt>
    <dgm:pt modelId="{BBF93322-371A-48EA-AE0C-B6A7AF11DFA0}" type="pres">
      <dgm:prSet presAssocID="{6D57C8C4-0E09-4CFE-AB9C-FE900937755B}" presName="text_1" presStyleLbl="node1" presStyleIdx="0" presStyleCnt="1">
        <dgm:presLayoutVars>
          <dgm:bulletEnabled val="1"/>
        </dgm:presLayoutVars>
      </dgm:prSet>
      <dgm:spPr/>
    </dgm:pt>
    <dgm:pt modelId="{1B920D03-D3E8-44E6-A5A4-639C2F687416}" type="pres">
      <dgm:prSet presAssocID="{6D57C8C4-0E09-4CFE-AB9C-FE900937755B}" presName="accent_1" presStyleCnt="0"/>
      <dgm:spPr/>
    </dgm:pt>
    <dgm:pt modelId="{6EEAF68A-64D5-4257-AE96-38581576FB6A}" type="pres">
      <dgm:prSet presAssocID="{6D57C8C4-0E09-4CFE-AB9C-FE900937755B}" presName="accentRepeatNode" presStyleLbl="solidFgAcc1" presStyleIdx="0" presStyleCnt="1"/>
      <dgm:spPr/>
    </dgm:pt>
  </dgm:ptLst>
  <dgm:cxnLst>
    <dgm:cxn modelId="{727A2311-6810-4A1D-952F-015142943234}" type="presOf" srcId="{F70A23DC-AE88-4F7B-9736-0582874D3A53}" destId="{39D47844-E143-45A0-A788-2228207D5234}" srcOrd="0" destOrd="0" presId="urn:microsoft.com/office/officeart/2008/layout/VerticalCurvedList"/>
    <dgm:cxn modelId="{8B6C7E25-C7C0-4367-A161-2E479A31F2C5}" type="presOf" srcId="{6D57C8C4-0E09-4CFE-AB9C-FE900937755B}" destId="{BBF93322-371A-48EA-AE0C-B6A7AF11DFA0}" srcOrd="0" destOrd="0" presId="urn:microsoft.com/office/officeart/2008/layout/VerticalCurvedList"/>
    <dgm:cxn modelId="{C0DD9429-510D-47C7-88AE-04D8B97A0149}" type="presOf" srcId="{6D696D3A-B089-4D9B-AACC-D5FBF6425BC8}" destId="{26837A45-572D-494A-800D-38D6D4EDACEE}" srcOrd="0" destOrd="0" presId="urn:microsoft.com/office/officeart/2008/layout/VerticalCurvedList"/>
    <dgm:cxn modelId="{7D227AC4-D6D9-44C2-A899-FBCDC52DC81D}" srcId="{6D696D3A-B089-4D9B-AACC-D5FBF6425BC8}" destId="{6D57C8C4-0E09-4CFE-AB9C-FE900937755B}" srcOrd="0" destOrd="0" parTransId="{95EC16F3-08D9-4C69-9F68-CA8CBFB3CF39}" sibTransId="{F70A23DC-AE88-4F7B-9736-0582874D3A53}"/>
    <dgm:cxn modelId="{D1AE615B-B6CE-431E-85C7-CFAFB072B68E}" type="presParOf" srcId="{26837A45-572D-494A-800D-38D6D4EDACEE}" destId="{9851E68C-2C22-4B49-9341-7FD3BEEAC144}" srcOrd="0" destOrd="0" presId="urn:microsoft.com/office/officeart/2008/layout/VerticalCurvedList"/>
    <dgm:cxn modelId="{63F0BAE4-EAC7-4A38-B0E0-5E1A167B5956}" type="presParOf" srcId="{9851E68C-2C22-4B49-9341-7FD3BEEAC144}" destId="{43D082EF-05E1-47B9-8D05-96E20A4382BE}" srcOrd="0" destOrd="0" presId="urn:microsoft.com/office/officeart/2008/layout/VerticalCurvedList"/>
    <dgm:cxn modelId="{B1B083B0-36C3-4A07-A10F-CA81FB943C9E}" type="presParOf" srcId="{43D082EF-05E1-47B9-8D05-96E20A4382BE}" destId="{BE5A9F1D-6465-42C5-A6EB-49A908815DB6}" srcOrd="0" destOrd="0" presId="urn:microsoft.com/office/officeart/2008/layout/VerticalCurvedList"/>
    <dgm:cxn modelId="{FC3D04E8-4258-48D2-B943-1CA6D8D424C2}" type="presParOf" srcId="{43D082EF-05E1-47B9-8D05-96E20A4382BE}" destId="{39D47844-E143-45A0-A788-2228207D5234}" srcOrd="1" destOrd="0" presId="urn:microsoft.com/office/officeart/2008/layout/VerticalCurvedList"/>
    <dgm:cxn modelId="{A941713F-7E02-46DE-8A93-3501458D9CB8}" type="presParOf" srcId="{43D082EF-05E1-47B9-8D05-96E20A4382BE}" destId="{EEB573D5-141C-4E40-885A-55200FD0B435}" srcOrd="2" destOrd="0" presId="urn:microsoft.com/office/officeart/2008/layout/VerticalCurvedList"/>
    <dgm:cxn modelId="{BB459F3B-72AA-4A23-8F8C-140CC62F5FEA}" type="presParOf" srcId="{43D082EF-05E1-47B9-8D05-96E20A4382BE}" destId="{894C7DEC-04AE-465E-A629-FDD339BAE503}" srcOrd="3" destOrd="0" presId="urn:microsoft.com/office/officeart/2008/layout/VerticalCurvedList"/>
    <dgm:cxn modelId="{14021DBD-432C-4484-A217-859FC5FA31D8}" type="presParOf" srcId="{9851E68C-2C22-4B49-9341-7FD3BEEAC144}" destId="{BBF93322-371A-48EA-AE0C-B6A7AF11DFA0}" srcOrd="1" destOrd="0" presId="urn:microsoft.com/office/officeart/2008/layout/VerticalCurvedList"/>
    <dgm:cxn modelId="{1C13E9FD-E71A-4BAF-8BFF-9847BC9855ED}" type="presParOf" srcId="{9851E68C-2C22-4B49-9341-7FD3BEEAC144}" destId="{1B920D03-D3E8-44E6-A5A4-639C2F687416}" srcOrd="2" destOrd="0" presId="urn:microsoft.com/office/officeart/2008/layout/VerticalCurvedList"/>
    <dgm:cxn modelId="{29A06CB3-5AE7-479D-B773-AC06D97636AC}" type="presParOf" srcId="{1B920D03-D3E8-44E6-A5A4-639C2F687416}" destId="{6EEAF68A-64D5-4257-AE96-38581576FB6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696D3A-B089-4D9B-AACC-D5FBF6425BC8}"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tr-TR"/>
        </a:p>
      </dgm:t>
    </dgm:pt>
    <dgm:pt modelId="{6D57C8C4-0E09-4CFE-AB9C-FE900937755B}">
      <dgm:prSet phldrT="[Metin]" custT="1"/>
      <dgm:spPr/>
      <dgm:t>
        <a:bodyPr/>
        <a:lstStyle/>
        <a:p>
          <a:r>
            <a:rPr lang="tr-TR" sz="2000" dirty="0"/>
            <a:t>Adayların kimlik kontrollerinin yapılması</a:t>
          </a:r>
        </a:p>
      </dgm:t>
    </dgm:pt>
    <dgm:pt modelId="{95EC16F3-08D9-4C69-9F68-CA8CBFB3CF39}" type="parTrans" cxnId="{7D227AC4-D6D9-44C2-A899-FBCDC52DC81D}">
      <dgm:prSet/>
      <dgm:spPr/>
      <dgm:t>
        <a:bodyPr/>
        <a:lstStyle/>
        <a:p>
          <a:endParaRPr lang="tr-TR" sz="2000"/>
        </a:p>
      </dgm:t>
    </dgm:pt>
    <dgm:pt modelId="{F70A23DC-AE88-4F7B-9736-0582874D3A53}" type="sibTrans" cxnId="{7D227AC4-D6D9-44C2-A899-FBCDC52DC81D}">
      <dgm:prSet/>
      <dgm:spPr/>
      <dgm:t>
        <a:bodyPr/>
        <a:lstStyle/>
        <a:p>
          <a:endParaRPr lang="tr-TR" sz="2000"/>
        </a:p>
      </dgm:t>
    </dgm:pt>
    <dgm:pt modelId="{26837A45-572D-494A-800D-38D6D4EDACEE}" type="pres">
      <dgm:prSet presAssocID="{6D696D3A-B089-4D9B-AACC-D5FBF6425BC8}" presName="Name0" presStyleCnt="0">
        <dgm:presLayoutVars>
          <dgm:chMax val="7"/>
          <dgm:chPref val="7"/>
          <dgm:dir/>
        </dgm:presLayoutVars>
      </dgm:prSet>
      <dgm:spPr/>
    </dgm:pt>
    <dgm:pt modelId="{9851E68C-2C22-4B49-9341-7FD3BEEAC144}" type="pres">
      <dgm:prSet presAssocID="{6D696D3A-B089-4D9B-AACC-D5FBF6425BC8}" presName="Name1" presStyleCnt="0"/>
      <dgm:spPr/>
    </dgm:pt>
    <dgm:pt modelId="{43D082EF-05E1-47B9-8D05-96E20A4382BE}" type="pres">
      <dgm:prSet presAssocID="{6D696D3A-B089-4D9B-AACC-D5FBF6425BC8}" presName="cycle" presStyleCnt="0"/>
      <dgm:spPr/>
    </dgm:pt>
    <dgm:pt modelId="{BE5A9F1D-6465-42C5-A6EB-49A908815DB6}" type="pres">
      <dgm:prSet presAssocID="{6D696D3A-B089-4D9B-AACC-D5FBF6425BC8}" presName="srcNode" presStyleLbl="node1" presStyleIdx="0" presStyleCnt="1"/>
      <dgm:spPr/>
    </dgm:pt>
    <dgm:pt modelId="{39D47844-E143-45A0-A788-2228207D5234}" type="pres">
      <dgm:prSet presAssocID="{6D696D3A-B089-4D9B-AACC-D5FBF6425BC8}" presName="conn" presStyleLbl="parChTrans1D2" presStyleIdx="0" presStyleCnt="1"/>
      <dgm:spPr/>
    </dgm:pt>
    <dgm:pt modelId="{EEB573D5-141C-4E40-885A-55200FD0B435}" type="pres">
      <dgm:prSet presAssocID="{6D696D3A-B089-4D9B-AACC-D5FBF6425BC8}" presName="extraNode" presStyleLbl="node1" presStyleIdx="0" presStyleCnt="1"/>
      <dgm:spPr/>
    </dgm:pt>
    <dgm:pt modelId="{894C7DEC-04AE-465E-A629-FDD339BAE503}" type="pres">
      <dgm:prSet presAssocID="{6D696D3A-B089-4D9B-AACC-D5FBF6425BC8}" presName="dstNode" presStyleLbl="node1" presStyleIdx="0" presStyleCnt="1"/>
      <dgm:spPr/>
    </dgm:pt>
    <dgm:pt modelId="{BBF93322-371A-48EA-AE0C-B6A7AF11DFA0}" type="pres">
      <dgm:prSet presAssocID="{6D57C8C4-0E09-4CFE-AB9C-FE900937755B}" presName="text_1" presStyleLbl="node1" presStyleIdx="0" presStyleCnt="1">
        <dgm:presLayoutVars>
          <dgm:bulletEnabled val="1"/>
        </dgm:presLayoutVars>
      </dgm:prSet>
      <dgm:spPr/>
    </dgm:pt>
    <dgm:pt modelId="{1B920D03-D3E8-44E6-A5A4-639C2F687416}" type="pres">
      <dgm:prSet presAssocID="{6D57C8C4-0E09-4CFE-AB9C-FE900937755B}" presName="accent_1" presStyleCnt="0"/>
      <dgm:spPr/>
    </dgm:pt>
    <dgm:pt modelId="{6EEAF68A-64D5-4257-AE96-38581576FB6A}" type="pres">
      <dgm:prSet presAssocID="{6D57C8C4-0E09-4CFE-AB9C-FE900937755B}" presName="accentRepeatNode" presStyleLbl="solidFgAcc1" presStyleIdx="0" presStyleCnt="1"/>
      <dgm:spPr/>
    </dgm:pt>
  </dgm:ptLst>
  <dgm:cxnLst>
    <dgm:cxn modelId="{727A2311-6810-4A1D-952F-015142943234}" type="presOf" srcId="{F70A23DC-AE88-4F7B-9736-0582874D3A53}" destId="{39D47844-E143-45A0-A788-2228207D5234}" srcOrd="0" destOrd="0" presId="urn:microsoft.com/office/officeart/2008/layout/VerticalCurvedList"/>
    <dgm:cxn modelId="{8B6C7E25-C7C0-4367-A161-2E479A31F2C5}" type="presOf" srcId="{6D57C8C4-0E09-4CFE-AB9C-FE900937755B}" destId="{BBF93322-371A-48EA-AE0C-B6A7AF11DFA0}" srcOrd="0" destOrd="0" presId="urn:microsoft.com/office/officeart/2008/layout/VerticalCurvedList"/>
    <dgm:cxn modelId="{C0DD9429-510D-47C7-88AE-04D8B97A0149}" type="presOf" srcId="{6D696D3A-B089-4D9B-AACC-D5FBF6425BC8}" destId="{26837A45-572D-494A-800D-38D6D4EDACEE}" srcOrd="0" destOrd="0" presId="urn:microsoft.com/office/officeart/2008/layout/VerticalCurvedList"/>
    <dgm:cxn modelId="{7D227AC4-D6D9-44C2-A899-FBCDC52DC81D}" srcId="{6D696D3A-B089-4D9B-AACC-D5FBF6425BC8}" destId="{6D57C8C4-0E09-4CFE-AB9C-FE900937755B}" srcOrd="0" destOrd="0" parTransId="{95EC16F3-08D9-4C69-9F68-CA8CBFB3CF39}" sibTransId="{F70A23DC-AE88-4F7B-9736-0582874D3A53}"/>
    <dgm:cxn modelId="{D1AE615B-B6CE-431E-85C7-CFAFB072B68E}" type="presParOf" srcId="{26837A45-572D-494A-800D-38D6D4EDACEE}" destId="{9851E68C-2C22-4B49-9341-7FD3BEEAC144}" srcOrd="0" destOrd="0" presId="urn:microsoft.com/office/officeart/2008/layout/VerticalCurvedList"/>
    <dgm:cxn modelId="{63F0BAE4-EAC7-4A38-B0E0-5E1A167B5956}" type="presParOf" srcId="{9851E68C-2C22-4B49-9341-7FD3BEEAC144}" destId="{43D082EF-05E1-47B9-8D05-96E20A4382BE}" srcOrd="0" destOrd="0" presId="urn:microsoft.com/office/officeart/2008/layout/VerticalCurvedList"/>
    <dgm:cxn modelId="{B1B083B0-36C3-4A07-A10F-CA81FB943C9E}" type="presParOf" srcId="{43D082EF-05E1-47B9-8D05-96E20A4382BE}" destId="{BE5A9F1D-6465-42C5-A6EB-49A908815DB6}" srcOrd="0" destOrd="0" presId="urn:microsoft.com/office/officeart/2008/layout/VerticalCurvedList"/>
    <dgm:cxn modelId="{FC3D04E8-4258-48D2-B943-1CA6D8D424C2}" type="presParOf" srcId="{43D082EF-05E1-47B9-8D05-96E20A4382BE}" destId="{39D47844-E143-45A0-A788-2228207D5234}" srcOrd="1" destOrd="0" presId="urn:microsoft.com/office/officeart/2008/layout/VerticalCurvedList"/>
    <dgm:cxn modelId="{A941713F-7E02-46DE-8A93-3501458D9CB8}" type="presParOf" srcId="{43D082EF-05E1-47B9-8D05-96E20A4382BE}" destId="{EEB573D5-141C-4E40-885A-55200FD0B435}" srcOrd="2" destOrd="0" presId="urn:microsoft.com/office/officeart/2008/layout/VerticalCurvedList"/>
    <dgm:cxn modelId="{BB459F3B-72AA-4A23-8F8C-140CC62F5FEA}" type="presParOf" srcId="{43D082EF-05E1-47B9-8D05-96E20A4382BE}" destId="{894C7DEC-04AE-465E-A629-FDD339BAE503}" srcOrd="3" destOrd="0" presId="urn:microsoft.com/office/officeart/2008/layout/VerticalCurvedList"/>
    <dgm:cxn modelId="{14021DBD-432C-4484-A217-859FC5FA31D8}" type="presParOf" srcId="{9851E68C-2C22-4B49-9341-7FD3BEEAC144}" destId="{BBF93322-371A-48EA-AE0C-B6A7AF11DFA0}" srcOrd="1" destOrd="0" presId="urn:microsoft.com/office/officeart/2008/layout/VerticalCurvedList"/>
    <dgm:cxn modelId="{1C13E9FD-E71A-4BAF-8BFF-9847BC9855ED}" type="presParOf" srcId="{9851E68C-2C22-4B49-9341-7FD3BEEAC144}" destId="{1B920D03-D3E8-44E6-A5A4-639C2F687416}" srcOrd="2" destOrd="0" presId="urn:microsoft.com/office/officeart/2008/layout/VerticalCurvedList"/>
    <dgm:cxn modelId="{29A06CB3-5AE7-479D-B773-AC06D97636AC}" type="presParOf" srcId="{1B920D03-D3E8-44E6-A5A4-639C2F687416}" destId="{6EEAF68A-64D5-4257-AE96-38581576FB6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696D3A-B089-4D9B-AACC-D5FBF6425BC8}"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tr-TR"/>
        </a:p>
      </dgm:t>
    </dgm:pt>
    <dgm:pt modelId="{6D57C8C4-0E09-4CFE-AB9C-FE900937755B}">
      <dgm:prSet phldrT="[Metin]" custT="1"/>
      <dgm:spPr/>
      <dgm:t>
        <a:bodyPr/>
        <a:lstStyle/>
        <a:p>
          <a:r>
            <a:rPr lang="tr-TR" sz="2000" dirty="0"/>
            <a:t>Adayların kimlik kontrollerinin yapılması</a:t>
          </a:r>
        </a:p>
      </dgm:t>
    </dgm:pt>
    <dgm:pt modelId="{95EC16F3-08D9-4C69-9F68-CA8CBFB3CF39}" type="parTrans" cxnId="{7D227AC4-D6D9-44C2-A899-FBCDC52DC81D}">
      <dgm:prSet/>
      <dgm:spPr/>
      <dgm:t>
        <a:bodyPr/>
        <a:lstStyle/>
        <a:p>
          <a:endParaRPr lang="tr-TR" sz="2000"/>
        </a:p>
      </dgm:t>
    </dgm:pt>
    <dgm:pt modelId="{F70A23DC-AE88-4F7B-9736-0582874D3A53}" type="sibTrans" cxnId="{7D227AC4-D6D9-44C2-A899-FBCDC52DC81D}">
      <dgm:prSet/>
      <dgm:spPr/>
      <dgm:t>
        <a:bodyPr/>
        <a:lstStyle/>
        <a:p>
          <a:endParaRPr lang="tr-TR" sz="2000"/>
        </a:p>
      </dgm:t>
    </dgm:pt>
    <dgm:pt modelId="{26837A45-572D-494A-800D-38D6D4EDACEE}" type="pres">
      <dgm:prSet presAssocID="{6D696D3A-B089-4D9B-AACC-D5FBF6425BC8}" presName="Name0" presStyleCnt="0">
        <dgm:presLayoutVars>
          <dgm:chMax val="7"/>
          <dgm:chPref val="7"/>
          <dgm:dir/>
        </dgm:presLayoutVars>
      </dgm:prSet>
      <dgm:spPr/>
    </dgm:pt>
    <dgm:pt modelId="{9851E68C-2C22-4B49-9341-7FD3BEEAC144}" type="pres">
      <dgm:prSet presAssocID="{6D696D3A-B089-4D9B-AACC-D5FBF6425BC8}" presName="Name1" presStyleCnt="0"/>
      <dgm:spPr/>
    </dgm:pt>
    <dgm:pt modelId="{43D082EF-05E1-47B9-8D05-96E20A4382BE}" type="pres">
      <dgm:prSet presAssocID="{6D696D3A-B089-4D9B-AACC-D5FBF6425BC8}" presName="cycle" presStyleCnt="0"/>
      <dgm:spPr/>
    </dgm:pt>
    <dgm:pt modelId="{BE5A9F1D-6465-42C5-A6EB-49A908815DB6}" type="pres">
      <dgm:prSet presAssocID="{6D696D3A-B089-4D9B-AACC-D5FBF6425BC8}" presName="srcNode" presStyleLbl="node1" presStyleIdx="0" presStyleCnt="1"/>
      <dgm:spPr/>
    </dgm:pt>
    <dgm:pt modelId="{39D47844-E143-45A0-A788-2228207D5234}" type="pres">
      <dgm:prSet presAssocID="{6D696D3A-B089-4D9B-AACC-D5FBF6425BC8}" presName="conn" presStyleLbl="parChTrans1D2" presStyleIdx="0" presStyleCnt="1"/>
      <dgm:spPr/>
    </dgm:pt>
    <dgm:pt modelId="{EEB573D5-141C-4E40-885A-55200FD0B435}" type="pres">
      <dgm:prSet presAssocID="{6D696D3A-B089-4D9B-AACC-D5FBF6425BC8}" presName="extraNode" presStyleLbl="node1" presStyleIdx="0" presStyleCnt="1"/>
      <dgm:spPr/>
    </dgm:pt>
    <dgm:pt modelId="{894C7DEC-04AE-465E-A629-FDD339BAE503}" type="pres">
      <dgm:prSet presAssocID="{6D696D3A-B089-4D9B-AACC-D5FBF6425BC8}" presName="dstNode" presStyleLbl="node1" presStyleIdx="0" presStyleCnt="1"/>
      <dgm:spPr/>
    </dgm:pt>
    <dgm:pt modelId="{BBF93322-371A-48EA-AE0C-B6A7AF11DFA0}" type="pres">
      <dgm:prSet presAssocID="{6D57C8C4-0E09-4CFE-AB9C-FE900937755B}" presName="text_1" presStyleLbl="node1" presStyleIdx="0" presStyleCnt="1">
        <dgm:presLayoutVars>
          <dgm:bulletEnabled val="1"/>
        </dgm:presLayoutVars>
      </dgm:prSet>
      <dgm:spPr/>
    </dgm:pt>
    <dgm:pt modelId="{1B920D03-D3E8-44E6-A5A4-639C2F687416}" type="pres">
      <dgm:prSet presAssocID="{6D57C8C4-0E09-4CFE-AB9C-FE900937755B}" presName="accent_1" presStyleCnt="0"/>
      <dgm:spPr/>
    </dgm:pt>
    <dgm:pt modelId="{6EEAF68A-64D5-4257-AE96-38581576FB6A}" type="pres">
      <dgm:prSet presAssocID="{6D57C8C4-0E09-4CFE-AB9C-FE900937755B}" presName="accentRepeatNode" presStyleLbl="solidFgAcc1" presStyleIdx="0" presStyleCnt="1"/>
      <dgm:spPr/>
    </dgm:pt>
  </dgm:ptLst>
  <dgm:cxnLst>
    <dgm:cxn modelId="{727A2311-6810-4A1D-952F-015142943234}" type="presOf" srcId="{F70A23DC-AE88-4F7B-9736-0582874D3A53}" destId="{39D47844-E143-45A0-A788-2228207D5234}" srcOrd="0" destOrd="0" presId="urn:microsoft.com/office/officeart/2008/layout/VerticalCurvedList"/>
    <dgm:cxn modelId="{8B6C7E25-C7C0-4367-A161-2E479A31F2C5}" type="presOf" srcId="{6D57C8C4-0E09-4CFE-AB9C-FE900937755B}" destId="{BBF93322-371A-48EA-AE0C-B6A7AF11DFA0}" srcOrd="0" destOrd="0" presId="urn:microsoft.com/office/officeart/2008/layout/VerticalCurvedList"/>
    <dgm:cxn modelId="{C0DD9429-510D-47C7-88AE-04D8B97A0149}" type="presOf" srcId="{6D696D3A-B089-4D9B-AACC-D5FBF6425BC8}" destId="{26837A45-572D-494A-800D-38D6D4EDACEE}" srcOrd="0" destOrd="0" presId="urn:microsoft.com/office/officeart/2008/layout/VerticalCurvedList"/>
    <dgm:cxn modelId="{7D227AC4-D6D9-44C2-A899-FBCDC52DC81D}" srcId="{6D696D3A-B089-4D9B-AACC-D5FBF6425BC8}" destId="{6D57C8C4-0E09-4CFE-AB9C-FE900937755B}" srcOrd="0" destOrd="0" parTransId="{95EC16F3-08D9-4C69-9F68-CA8CBFB3CF39}" sibTransId="{F70A23DC-AE88-4F7B-9736-0582874D3A53}"/>
    <dgm:cxn modelId="{D1AE615B-B6CE-431E-85C7-CFAFB072B68E}" type="presParOf" srcId="{26837A45-572D-494A-800D-38D6D4EDACEE}" destId="{9851E68C-2C22-4B49-9341-7FD3BEEAC144}" srcOrd="0" destOrd="0" presId="urn:microsoft.com/office/officeart/2008/layout/VerticalCurvedList"/>
    <dgm:cxn modelId="{63F0BAE4-EAC7-4A38-B0E0-5E1A167B5956}" type="presParOf" srcId="{9851E68C-2C22-4B49-9341-7FD3BEEAC144}" destId="{43D082EF-05E1-47B9-8D05-96E20A4382BE}" srcOrd="0" destOrd="0" presId="urn:microsoft.com/office/officeart/2008/layout/VerticalCurvedList"/>
    <dgm:cxn modelId="{B1B083B0-36C3-4A07-A10F-CA81FB943C9E}" type="presParOf" srcId="{43D082EF-05E1-47B9-8D05-96E20A4382BE}" destId="{BE5A9F1D-6465-42C5-A6EB-49A908815DB6}" srcOrd="0" destOrd="0" presId="urn:microsoft.com/office/officeart/2008/layout/VerticalCurvedList"/>
    <dgm:cxn modelId="{FC3D04E8-4258-48D2-B943-1CA6D8D424C2}" type="presParOf" srcId="{43D082EF-05E1-47B9-8D05-96E20A4382BE}" destId="{39D47844-E143-45A0-A788-2228207D5234}" srcOrd="1" destOrd="0" presId="urn:microsoft.com/office/officeart/2008/layout/VerticalCurvedList"/>
    <dgm:cxn modelId="{A941713F-7E02-46DE-8A93-3501458D9CB8}" type="presParOf" srcId="{43D082EF-05E1-47B9-8D05-96E20A4382BE}" destId="{EEB573D5-141C-4E40-885A-55200FD0B435}" srcOrd="2" destOrd="0" presId="urn:microsoft.com/office/officeart/2008/layout/VerticalCurvedList"/>
    <dgm:cxn modelId="{BB459F3B-72AA-4A23-8F8C-140CC62F5FEA}" type="presParOf" srcId="{43D082EF-05E1-47B9-8D05-96E20A4382BE}" destId="{894C7DEC-04AE-465E-A629-FDD339BAE503}" srcOrd="3" destOrd="0" presId="urn:microsoft.com/office/officeart/2008/layout/VerticalCurvedList"/>
    <dgm:cxn modelId="{14021DBD-432C-4484-A217-859FC5FA31D8}" type="presParOf" srcId="{9851E68C-2C22-4B49-9341-7FD3BEEAC144}" destId="{BBF93322-371A-48EA-AE0C-B6A7AF11DFA0}" srcOrd="1" destOrd="0" presId="urn:microsoft.com/office/officeart/2008/layout/VerticalCurvedList"/>
    <dgm:cxn modelId="{1C13E9FD-E71A-4BAF-8BFF-9847BC9855ED}" type="presParOf" srcId="{9851E68C-2C22-4B49-9341-7FD3BEEAC144}" destId="{1B920D03-D3E8-44E6-A5A4-639C2F687416}" srcOrd="2" destOrd="0" presId="urn:microsoft.com/office/officeart/2008/layout/VerticalCurvedList"/>
    <dgm:cxn modelId="{29A06CB3-5AE7-479D-B773-AC06D97636AC}" type="presParOf" srcId="{1B920D03-D3E8-44E6-A5A4-639C2F687416}" destId="{6EEAF68A-64D5-4257-AE96-38581576FB6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696D3A-B089-4D9B-AACC-D5FBF6425BC8}"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tr-TR"/>
        </a:p>
      </dgm:t>
    </dgm:pt>
    <dgm:pt modelId="{6D57C8C4-0E09-4CFE-AB9C-FE900937755B}">
      <dgm:prSet phldrT="[Metin]" custT="1"/>
      <dgm:spPr/>
      <dgm:t>
        <a:bodyPr/>
        <a:lstStyle/>
        <a:p>
          <a:r>
            <a:rPr lang="tr-TR" sz="2000" dirty="0"/>
            <a:t>Adayların kimlik kontrollerinin yapılması</a:t>
          </a:r>
        </a:p>
      </dgm:t>
    </dgm:pt>
    <dgm:pt modelId="{95EC16F3-08D9-4C69-9F68-CA8CBFB3CF39}" type="parTrans" cxnId="{7D227AC4-D6D9-44C2-A899-FBCDC52DC81D}">
      <dgm:prSet/>
      <dgm:spPr/>
      <dgm:t>
        <a:bodyPr/>
        <a:lstStyle/>
        <a:p>
          <a:endParaRPr lang="tr-TR" sz="2000"/>
        </a:p>
      </dgm:t>
    </dgm:pt>
    <dgm:pt modelId="{F70A23DC-AE88-4F7B-9736-0582874D3A53}" type="sibTrans" cxnId="{7D227AC4-D6D9-44C2-A899-FBCDC52DC81D}">
      <dgm:prSet/>
      <dgm:spPr/>
      <dgm:t>
        <a:bodyPr/>
        <a:lstStyle/>
        <a:p>
          <a:endParaRPr lang="tr-TR" sz="2000"/>
        </a:p>
      </dgm:t>
    </dgm:pt>
    <dgm:pt modelId="{26837A45-572D-494A-800D-38D6D4EDACEE}" type="pres">
      <dgm:prSet presAssocID="{6D696D3A-B089-4D9B-AACC-D5FBF6425BC8}" presName="Name0" presStyleCnt="0">
        <dgm:presLayoutVars>
          <dgm:chMax val="7"/>
          <dgm:chPref val="7"/>
          <dgm:dir/>
        </dgm:presLayoutVars>
      </dgm:prSet>
      <dgm:spPr/>
    </dgm:pt>
    <dgm:pt modelId="{9851E68C-2C22-4B49-9341-7FD3BEEAC144}" type="pres">
      <dgm:prSet presAssocID="{6D696D3A-B089-4D9B-AACC-D5FBF6425BC8}" presName="Name1" presStyleCnt="0"/>
      <dgm:spPr/>
    </dgm:pt>
    <dgm:pt modelId="{43D082EF-05E1-47B9-8D05-96E20A4382BE}" type="pres">
      <dgm:prSet presAssocID="{6D696D3A-B089-4D9B-AACC-D5FBF6425BC8}" presName="cycle" presStyleCnt="0"/>
      <dgm:spPr/>
    </dgm:pt>
    <dgm:pt modelId="{BE5A9F1D-6465-42C5-A6EB-49A908815DB6}" type="pres">
      <dgm:prSet presAssocID="{6D696D3A-B089-4D9B-AACC-D5FBF6425BC8}" presName="srcNode" presStyleLbl="node1" presStyleIdx="0" presStyleCnt="1"/>
      <dgm:spPr/>
    </dgm:pt>
    <dgm:pt modelId="{39D47844-E143-45A0-A788-2228207D5234}" type="pres">
      <dgm:prSet presAssocID="{6D696D3A-B089-4D9B-AACC-D5FBF6425BC8}" presName="conn" presStyleLbl="parChTrans1D2" presStyleIdx="0" presStyleCnt="1"/>
      <dgm:spPr/>
    </dgm:pt>
    <dgm:pt modelId="{EEB573D5-141C-4E40-885A-55200FD0B435}" type="pres">
      <dgm:prSet presAssocID="{6D696D3A-B089-4D9B-AACC-D5FBF6425BC8}" presName="extraNode" presStyleLbl="node1" presStyleIdx="0" presStyleCnt="1"/>
      <dgm:spPr/>
    </dgm:pt>
    <dgm:pt modelId="{894C7DEC-04AE-465E-A629-FDD339BAE503}" type="pres">
      <dgm:prSet presAssocID="{6D696D3A-B089-4D9B-AACC-D5FBF6425BC8}" presName="dstNode" presStyleLbl="node1" presStyleIdx="0" presStyleCnt="1"/>
      <dgm:spPr/>
    </dgm:pt>
    <dgm:pt modelId="{BBF93322-371A-48EA-AE0C-B6A7AF11DFA0}" type="pres">
      <dgm:prSet presAssocID="{6D57C8C4-0E09-4CFE-AB9C-FE900937755B}" presName="text_1" presStyleLbl="node1" presStyleIdx="0" presStyleCnt="1">
        <dgm:presLayoutVars>
          <dgm:bulletEnabled val="1"/>
        </dgm:presLayoutVars>
      </dgm:prSet>
      <dgm:spPr/>
    </dgm:pt>
    <dgm:pt modelId="{1B920D03-D3E8-44E6-A5A4-639C2F687416}" type="pres">
      <dgm:prSet presAssocID="{6D57C8C4-0E09-4CFE-AB9C-FE900937755B}" presName="accent_1" presStyleCnt="0"/>
      <dgm:spPr/>
    </dgm:pt>
    <dgm:pt modelId="{6EEAF68A-64D5-4257-AE96-38581576FB6A}" type="pres">
      <dgm:prSet presAssocID="{6D57C8C4-0E09-4CFE-AB9C-FE900937755B}" presName="accentRepeatNode" presStyleLbl="solidFgAcc1" presStyleIdx="0" presStyleCnt="1"/>
      <dgm:spPr/>
    </dgm:pt>
  </dgm:ptLst>
  <dgm:cxnLst>
    <dgm:cxn modelId="{727A2311-6810-4A1D-952F-015142943234}" type="presOf" srcId="{F70A23DC-AE88-4F7B-9736-0582874D3A53}" destId="{39D47844-E143-45A0-A788-2228207D5234}" srcOrd="0" destOrd="0" presId="urn:microsoft.com/office/officeart/2008/layout/VerticalCurvedList"/>
    <dgm:cxn modelId="{8B6C7E25-C7C0-4367-A161-2E479A31F2C5}" type="presOf" srcId="{6D57C8C4-0E09-4CFE-AB9C-FE900937755B}" destId="{BBF93322-371A-48EA-AE0C-B6A7AF11DFA0}" srcOrd="0" destOrd="0" presId="urn:microsoft.com/office/officeart/2008/layout/VerticalCurvedList"/>
    <dgm:cxn modelId="{C0DD9429-510D-47C7-88AE-04D8B97A0149}" type="presOf" srcId="{6D696D3A-B089-4D9B-AACC-D5FBF6425BC8}" destId="{26837A45-572D-494A-800D-38D6D4EDACEE}" srcOrd="0" destOrd="0" presId="urn:microsoft.com/office/officeart/2008/layout/VerticalCurvedList"/>
    <dgm:cxn modelId="{7D227AC4-D6D9-44C2-A899-FBCDC52DC81D}" srcId="{6D696D3A-B089-4D9B-AACC-D5FBF6425BC8}" destId="{6D57C8C4-0E09-4CFE-AB9C-FE900937755B}" srcOrd="0" destOrd="0" parTransId="{95EC16F3-08D9-4C69-9F68-CA8CBFB3CF39}" sibTransId="{F70A23DC-AE88-4F7B-9736-0582874D3A53}"/>
    <dgm:cxn modelId="{D1AE615B-B6CE-431E-85C7-CFAFB072B68E}" type="presParOf" srcId="{26837A45-572D-494A-800D-38D6D4EDACEE}" destId="{9851E68C-2C22-4B49-9341-7FD3BEEAC144}" srcOrd="0" destOrd="0" presId="urn:microsoft.com/office/officeart/2008/layout/VerticalCurvedList"/>
    <dgm:cxn modelId="{63F0BAE4-EAC7-4A38-B0E0-5E1A167B5956}" type="presParOf" srcId="{9851E68C-2C22-4B49-9341-7FD3BEEAC144}" destId="{43D082EF-05E1-47B9-8D05-96E20A4382BE}" srcOrd="0" destOrd="0" presId="urn:microsoft.com/office/officeart/2008/layout/VerticalCurvedList"/>
    <dgm:cxn modelId="{B1B083B0-36C3-4A07-A10F-CA81FB943C9E}" type="presParOf" srcId="{43D082EF-05E1-47B9-8D05-96E20A4382BE}" destId="{BE5A9F1D-6465-42C5-A6EB-49A908815DB6}" srcOrd="0" destOrd="0" presId="urn:microsoft.com/office/officeart/2008/layout/VerticalCurvedList"/>
    <dgm:cxn modelId="{FC3D04E8-4258-48D2-B943-1CA6D8D424C2}" type="presParOf" srcId="{43D082EF-05E1-47B9-8D05-96E20A4382BE}" destId="{39D47844-E143-45A0-A788-2228207D5234}" srcOrd="1" destOrd="0" presId="urn:microsoft.com/office/officeart/2008/layout/VerticalCurvedList"/>
    <dgm:cxn modelId="{A941713F-7E02-46DE-8A93-3501458D9CB8}" type="presParOf" srcId="{43D082EF-05E1-47B9-8D05-96E20A4382BE}" destId="{EEB573D5-141C-4E40-885A-55200FD0B435}" srcOrd="2" destOrd="0" presId="urn:microsoft.com/office/officeart/2008/layout/VerticalCurvedList"/>
    <dgm:cxn modelId="{BB459F3B-72AA-4A23-8F8C-140CC62F5FEA}" type="presParOf" srcId="{43D082EF-05E1-47B9-8D05-96E20A4382BE}" destId="{894C7DEC-04AE-465E-A629-FDD339BAE503}" srcOrd="3" destOrd="0" presId="urn:microsoft.com/office/officeart/2008/layout/VerticalCurvedList"/>
    <dgm:cxn modelId="{14021DBD-432C-4484-A217-859FC5FA31D8}" type="presParOf" srcId="{9851E68C-2C22-4B49-9341-7FD3BEEAC144}" destId="{BBF93322-371A-48EA-AE0C-B6A7AF11DFA0}" srcOrd="1" destOrd="0" presId="urn:microsoft.com/office/officeart/2008/layout/VerticalCurvedList"/>
    <dgm:cxn modelId="{1C13E9FD-E71A-4BAF-8BFF-9847BC9855ED}" type="presParOf" srcId="{9851E68C-2C22-4B49-9341-7FD3BEEAC144}" destId="{1B920D03-D3E8-44E6-A5A4-639C2F687416}" srcOrd="2" destOrd="0" presId="urn:microsoft.com/office/officeart/2008/layout/VerticalCurvedList"/>
    <dgm:cxn modelId="{29A06CB3-5AE7-479D-B773-AC06D97636AC}" type="presParOf" srcId="{1B920D03-D3E8-44E6-A5A4-639C2F687416}" destId="{6EEAF68A-64D5-4257-AE96-38581576FB6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696D3A-B089-4D9B-AACC-D5FBF6425BC8}"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tr-TR"/>
        </a:p>
      </dgm:t>
    </dgm:pt>
    <dgm:pt modelId="{6D57C8C4-0E09-4CFE-AB9C-FE900937755B}">
      <dgm:prSet phldrT="[Metin]" custT="1"/>
      <dgm:spPr/>
      <dgm:t>
        <a:bodyPr/>
        <a:lstStyle/>
        <a:p>
          <a:r>
            <a:rPr lang="tr-TR" sz="2000" dirty="0"/>
            <a:t>Adayların kimlik kontrollerinin yapılması</a:t>
          </a:r>
        </a:p>
      </dgm:t>
    </dgm:pt>
    <dgm:pt modelId="{95EC16F3-08D9-4C69-9F68-CA8CBFB3CF39}" type="parTrans" cxnId="{7D227AC4-D6D9-44C2-A899-FBCDC52DC81D}">
      <dgm:prSet/>
      <dgm:spPr/>
      <dgm:t>
        <a:bodyPr/>
        <a:lstStyle/>
        <a:p>
          <a:endParaRPr lang="tr-TR" sz="2000"/>
        </a:p>
      </dgm:t>
    </dgm:pt>
    <dgm:pt modelId="{F70A23DC-AE88-4F7B-9736-0582874D3A53}" type="sibTrans" cxnId="{7D227AC4-D6D9-44C2-A899-FBCDC52DC81D}">
      <dgm:prSet/>
      <dgm:spPr/>
      <dgm:t>
        <a:bodyPr/>
        <a:lstStyle/>
        <a:p>
          <a:endParaRPr lang="tr-TR" sz="2000"/>
        </a:p>
      </dgm:t>
    </dgm:pt>
    <dgm:pt modelId="{26837A45-572D-494A-800D-38D6D4EDACEE}" type="pres">
      <dgm:prSet presAssocID="{6D696D3A-B089-4D9B-AACC-D5FBF6425BC8}" presName="Name0" presStyleCnt="0">
        <dgm:presLayoutVars>
          <dgm:chMax val="7"/>
          <dgm:chPref val="7"/>
          <dgm:dir/>
        </dgm:presLayoutVars>
      </dgm:prSet>
      <dgm:spPr/>
    </dgm:pt>
    <dgm:pt modelId="{9851E68C-2C22-4B49-9341-7FD3BEEAC144}" type="pres">
      <dgm:prSet presAssocID="{6D696D3A-B089-4D9B-AACC-D5FBF6425BC8}" presName="Name1" presStyleCnt="0"/>
      <dgm:spPr/>
    </dgm:pt>
    <dgm:pt modelId="{43D082EF-05E1-47B9-8D05-96E20A4382BE}" type="pres">
      <dgm:prSet presAssocID="{6D696D3A-B089-4D9B-AACC-D5FBF6425BC8}" presName="cycle" presStyleCnt="0"/>
      <dgm:spPr/>
    </dgm:pt>
    <dgm:pt modelId="{BE5A9F1D-6465-42C5-A6EB-49A908815DB6}" type="pres">
      <dgm:prSet presAssocID="{6D696D3A-B089-4D9B-AACC-D5FBF6425BC8}" presName="srcNode" presStyleLbl="node1" presStyleIdx="0" presStyleCnt="1"/>
      <dgm:spPr/>
    </dgm:pt>
    <dgm:pt modelId="{39D47844-E143-45A0-A788-2228207D5234}" type="pres">
      <dgm:prSet presAssocID="{6D696D3A-B089-4D9B-AACC-D5FBF6425BC8}" presName="conn" presStyleLbl="parChTrans1D2" presStyleIdx="0" presStyleCnt="1"/>
      <dgm:spPr/>
    </dgm:pt>
    <dgm:pt modelId="{EEB573D5-141C-4E40-885A-55200FD0B435}" type="pres">
      <dgm:prSet presAssocID="{6D696D3A-B089-4D9B-AACC-D5FBF6425BC8}" presName="extraNode" presStyleLbl="node1" presStyleIdx="0" presStyleCnt="1"/>
      <dgm:spPr/>
    </dgm:pt>
    <dgm:pt modelId="{894C7DEC-04AE-465E-A629-FDD339BAE503}" type="pres">
      <dgm:prSet presAssocID="{6D696D3A-B089-4D9B-AACC-D5FBF6425BC8}" presName="dstNode" presStyleLbl="node1" presStyleIdx="0" presStyleCnt="1"/>
      <dgm:spPr/>
    </dgm:pt>
    <dgm:pt modelId="{BBF93322-371A-48EA-AE0C-B6A7AF11DFA0}" type="pres">
      <dgm:prSet presAssocID="{6D57C8C4-0E09-4CFE-AB9C-FE900937755B}" presName="text_1" presStyleLbl="node1" presStyleIdx="0" presStyleCnt="1">
        <dgm:presLayoutVars>
          <dgm:bulletEnabled val="1"/>
        </dgm:presLayoutVars>
      </dgm:prSet>
      <dgm:spPr/>
    </dgm:pt>
    <dgm:pt modelId="{1B920D03-D3E8-44E6-A5A4-639C2F687416}" type="pres">
      <dgm:prSet presAssocID="{6D57C8C4-0E09-4CFE-AB9C-FE900937755B}" presName="accent_1" presStyleCnt="0"/>
      <dgm:spPr/>
    </dgm:pt>
    <dgm:pt modelId="{6EEAF68A-64D5-4257-AE96-38581576FB6A}" type="pres">
      <dgm:prSet presAssocID="{6D57C8C4-0E09-4CFE-AB9C-FE900937755B}" presName="accentRepeatNode" presStyleLbl="solidFgAcc1" presStyleIdx="0" presStyleCnt="1"/>
      <dgm:spPr/>
    </dgm:pt>
  </dgm:ptLst>
  <dgm:cxnLst>
    <dgm:cxn modelId="{727A2311-6810-4A1D-952F-015142943234}" type="presOf" srcId="{F70A23DC-AE88-4F7B-9736-0582874D3A53}" destId="{39D47844-E143-45A0-A788-2228207D5234}" srcOrd="0" destOrd="0" presId="urn:microsoft.com/office/officeart/2008/layout/VerticalCurvedList"/>
    <dgm:cxn modelId="{8B6C7E25-C7C0-4367-A161-2E479A31F2C5}" type="presOf" srcId="{6D57C8C4-0E09-4CFE-AB9C-FE900937755B}" destId="{BBF93322-371A-48EA-AE0C-B6A7AF11DFA0}" srcOrd="0" destOrd="0" presId="urn:microsoft.com/office/officeart/2008/layout/VerticalCurvedList"/>
    <dgm:cxn modelId="{C0DD9429-510D-47C7-88AE-04D8B97A0149}" type="presOf" srcId="{6D696D3A-B089-4D9B-AACC-D5FBF6425BC8}" destId="{26837A45-572D-494A-800D-38D6D4EDACEE}" srcOrd="0" destOrd="0" presId="urn:microsoft.com/office/officeart/2008/layout/VerticalCurvedList"/>
    <dgm:cxn modelId="{7D227AC4-D6D9-44C2-A899-FBCDC52DC81D}" srcId="{6D696D3A-B089-4D9B-AACC-D5FBF6425BC8}" destId="{6D57C8C4-0E09-4CFE-AB9C-FE900937755B}" srcOrd="0" destOrd="0" parTransId="{95EC16F3-08D9-4C69-9F68-CA8CBFB3CF39}" sibTransId="{F70A23DC-AE88-4F7B-9736-0582874D3A53}"/>
    <dgm:cxn modelId="{D1AE615B-B6CE-431E-85C7-CFAFB072B68E}" type="presParOf" srcId="{26837A45-572D-494A-800D-38D6D4EDACEE}" destId="{9851E68C-2C22-4B49-9341-7FD3BEEAC144}" srcOrd="0" destOrd="0" presId="urn:microsoft.com/office/officeart/2008/layout/VerticalCurvedList"/>
    <dgm:cxn modelId="{63F0BAE4-EAC7-4A38-B0E0-5E1A167B5956}" type="presParOf" srcId="{9851E68C-2C22-4B49-9341-7FD3BEEAC144}" destId="{43D082EF-05E1-47B9-8D05-96E20A4382BE}" srcOrd="0" destOrd="0" presId="urn:microsoft.com/office/officeart/2008/layout/VerticalCurvedList"/>
    <dgm:cxn modelId="{B1B083B0-36C3-4A07-A10F-CA81FB943C9E}" type="presParOf" srcId="{43D082EF-05E1-47B9-8D05-96E20A4382BE}" destId="{BE5A9F1D-6465-42C5-A6EB-49A908815DB6}" srcOrd="0" destOrd="0" presId="urn:microsoft.com/office/officeart/2008/layout/VerticalCurvedList"/>
    <dgm:cxn modelId="{FC3D04E8-4258-48D2-B943-1CA6D8D424C2}" type="presParOf" srcId="{43D082EF-05E1-47B9-8D05-96E20A4382BE}" destId="{39D47844-E143-45A0-A788-2228207D5234}" srcOrd="1" destOrd="0" presId="urn:microsoft.com/office/officeart/2008/layout/VerticalCurvedList"/>
    <dgm:cxn modelId="{A941713F-7E02-46DE-8A93-3501458D9CB8}" type="presParOf" srcId="{43D082EF-05E1-47B9-8D05-96E20A4382BE}" destId="{EEB573D5-141C-4E40-885A-55200FD0B435}" srcOrd="2" destOrd="0" presId="urn:microsoft.com/office/officeart/2008/layout/VerticalCurvedList"/>
    <dgm:cxn modelId="{BB459F3B-72AA-4A23-8F8C-140CC62F5FEA}" type="presParOf" srcId="{43D082EF-05E1-47B9-8D05-96E20A4382BE}" destId="{894C7DEC-04AE-465E-A629-FDD339BAE503}" srcOrd="3" destOrd="0" presId="urn:microsoft.com/office/officeart/2008/layout/VerticalCurvedList"/>
    <dgm:cxn modelId="{14021DBD-432C-4484-A217-859FC5FA31D8}" type="presParOf" srcId="{9851E68C-2C22-4B49-9341-7FD3BEEAC144}" destId="{BBF93322-371A-48EA-AE0C-B6A7AF11DFA0}" srcOrd="1" destOrd="0" presId="urn:microsoft.com/office/officeart/2008/layout/VerticalCurvedList"/>
    <dgm:cxn modelId="{1C13E9FD-E71A-4BAF-8BFF-9847BC9855ED}" type="presParOf" srcId="{9851E68C-2C22-4B49-9341-7FD3BEEAC144}" destId="{1B920D03-D3E8-44E6-A5A4-639C2F687416}" srcOrd="2" destOrd="0" presId="urn:microsoft.com/office/officeart/2008/layout/VerticalCurvedList"/>
    <dgm:cxn modelId="{29A06CB3-5AE7-479D-B773-AC06D97636AC}" type="presParOf" srcId="{1B920D03-D3E8-44E6-A5A4-639C2F687416}" destId="{6EEAF68A-64D5-4257-AE96-38581576FB6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696D3A-B089-4D9B-AACC-D5FBF6425BC8}"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tr-TR"/>
        </a:p>
      </dgm:t>
    </dgm:pt>
    <dgm:pt modelId="{26837A45-572D-494A-800D-38D6D4EDACEE}" type="pres">
      <dgm:prSet presAssocID="{6D696D3A-B089-4D9B-AACC-D5FBF6425BC8}" presName="Name0" presStyleCnt="0">
        <dgm:presLayoutVars>
          <dgm:chMax val="7"/>
          <dgm:chPref val="7"/>
          <dgm:dir/>
        </dgm:presLayoutVars>
      </dgm:prSet>
      <dgm:spPr/>
    </dgm:pt>
    <dgm:pt modelId="{9851E68C-2C22-4B49-9341-7FD3BEEAC144}" type="pres">
      <dgm:prSet presAssocID="{6D696D3A-B089-4D9B-AACC-D5FBF6425BC8}" presName="Name1" presStyleCnt="0"/>
      <dgm:spPr/>
    </dgm:pt>
    <dgm:pt modelId="{43D082EF-05E1-47B9-8D05-96E20A4382BE}" type="pres">
      <dgm:prSet presAssocID="{6D696D3A-B089-4D9B-AACC-D5FBF6425BC8}" presName="cycle" presStyleCnt="0"/>
      <dgm:spPr/>
    </dgm:pt>
    <dgm:pt modelId="{BE5A9F1D-6465-42C5-A6EB-49A908815DB6}" type="pres">
      <dgm:prSet presAssocID="{6D696D3A-B089-4D9B-AACC-D5FBF6425BC8}" presName="srcNode" presStyleLbl="node1" presStyleIdx="0" presStyleCnt="0"/>
      <dgm:spPr/>
    </dgm:pt>
    <dgm:pt modelId="{39D47844-E143-45A0-A788-2228207D5234}" type="pres">
      <dgm:prSet presAssocID="{6D696D3A-B089-4D9B-AACC-D5FBF6425BC8}" presName="conn" presStyleLbl="parChTrans1D2" presStyleIdx="0" presStyleCnt="1"/>
      <dgm:spPr/>
    </dgm:pt>
    <dgm:pt modelId="{EEB573D5-141C-4E40-885A-55200FD0B435}" type="pres">
      <dgm:prSet presAssocID="{6D696D3A-B089-4D9B-AACC-D5FBF6425BC8}" presName="extraNode" presStyleLbl="node1" presStyleIdx="0" presStyleCnt="0"/>
      <dgm:spPr/>
    </dgm:pt>
    <dgm:pt modelId="{894C7DEC-04AE-465E-A629-FDD339BAE503}" type="pres">
      <dgm:prSet presAssocID="{6D696D3A-B089-4D9B-AACC-D5FBF6425BC8}" presName="dstNode" presStyleLbl="node1" presStyleIdx="0" presStyleCnt="0"/>
      <dgm:spPr/>
    </dgm:pt>
  </dgm:ptLst>
  <dgm:cxnLst>
    <dgm:cxn modelId="{C0DD9429-510D-47C7-88AE-04D8B97A0149}" type="presOf" srcId="{6D696D3A-B089-4D9B-AACC-D5FBF6425BC8}" destId="{26837A45-572D-494A-800D-38D6D4EDACEE}" srcOrd="0" destOrd="0" presId="urn:microsoft.com/office/officeart/2008/layout/VerticalCurvedList"/>
    <dgm:cxn modelId="{D1AE615B-B6CE-431E-85C7-CFAFB072B68E}" type="presParOf" srcId="{26837A45-572D-494A-800D-38D6D4EDACEE}" destId="{9851E68C-2C22-4B49-9341-7FD3BEEAC144}" srcOrd="0" destOrd="0" presId="urn:microsoft.com/office/officeart/2008/layout/VerticalCurvedList"/>
    <dgm:cxn modelId="{63F0BAE4-EAC7-4A38-B0E0-5E1A167B5956}" type="presParOf" srcId="{9851E68C-2C22-4B49-9341-7FD3BEEAC144}" destId="{43D082EF-05E1-47B9-8D05-96E20A4382BE}" srcOrd="0" destOrd="0" presId="urn:microsoft.com/office/officeart/2008/layout/VerticalCurvedList"/>
    <dgm:cxn modelId="{B1B083B0-36C3-4A07-A10F-CA81FB943C9E}" type="presParOf" srcId="{43D082EF-05E1-47B9-8D05-96E20A4382BE}" destId="{BE5A9F1D-6465-42C5-A6EB-49A908815DB6}" srcOrd="0" destOrd="0" presId="urn:microsoft.com/office/officeart/2008/layout/VerticalCurvedList"/>
    <dgm:cxn modelId="{FC3D04E8-4258-48D2-B943-1CA6D8D424C2}" type="presParOf" srcId="{43D082EF-05E1-47B9-8D05-96E20A4382BE}" destId="{39D47844-E143-45A0-A788-2228207D5234}" srcOrd="1" destOrd="0" presId="urn:microsoft.com/office/officeart/2008/layout/VerticalCurvedList"/>
    <dgm:cxn modelId="{A941713F-7E02-46DE-8A93-3501458D9CB8}" type="presParOf" srcId="{43D082EF-05E1-47B9-8D05-96E20A4382BE}" destId="{EEB573D5-141C-4E40-885A-55200FD0B435}" srcOrd="2" destOrd="0" presId="urn:microsoft.com/office/officeart/2008/layout/VerticalCurvedList"/>
    <dgm:cxn modelId="{BB459F3B-72AA-4A23-8F8C-140CC62F5FEA}" type="presParOf" srcId="{43D082EF-05E1-47B9-8D05-96E20A4382BE}" destId="{894C7DEC-04AE-465E-A629-FDD339BAE503}" srcOrd="3"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47844-E143-45A0-A788-2228207D5234}">
      <dsp:nvSpPr>
        <dsp:cNvPr id="0" name=""/>
        <dsp:cNvSpPr/>
      </dsp:nvSpPr>
      <dsp:spPr>
        <a:xfrm>
          <a:off x="-987420" y="-169229"/>
          <a:ext cx="1290960" cy="1290960"/>
        </a:xfrm>
        <a:prstGeom prst="blockArc">
          <a:avLst>
            <a:gd name="adj1" fmla="val 18900000"/>
            <a:gd name="adj2" fmla="val 2700000"/>
            <a:gd name="adj3" fmla="val 1673"/>
          </a:avLst>
        </a:pr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BF93322-371A-48EA-AE0C-B6A7AF11DFA0}">
      <dsp:nvSpPr>
        <dsp:cNvPr id="0" name=""/>
        <dsp:cNvSpPr/>
      </dsp:nvSpPr>
      <dsp:spPr>
        <a:xfrm>
          <a:off x="294087" y="240980"/>
          <a:ext cx="6549673" cy="47053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78023" tIns="50800" rIns="50800" bIns="50800" numCol="1" spcCol="1270" anchor="ctr" anchorCtr="0">
          <a:noAutofit/>
        </a:bodyPr>
        <a:lstStyle/>
        <a:p>
          <a:pPr marL="0" lvl="0" indent="0" algn="l" defTabSz="889000">
            <a:lnSpc>
              <a:spcPct val="90000"/>
            </a:lnSpc>
            <a:spcBef>
              <a:spcPct val="0"/>
            </a:spcBef>
            <a:spcAft>
              <a:spcPct val="35000"/>
            </a:spcAft>
            <a:buNone/>
          </a:pPr>
          <a:r>
            <a:rPr lang="tr-TR" sz="2000" kern="1200" dirty="0"/>
            <a:t>Adayların kimlik kontrollerinin yapılması</a:t>
          </a:r>
        </a:p>
      </dsp:txBody>
      <dsp:txXfrm>
        <a:off x="294087" y="240980"/>
        <a:ext cx="6549673" cy="470539"/>
      </dsp:txXfrm>
    </dsp:sp>
    <dsp:sp modelId="{6EEAF68A-64D5-4257-AE96-38581576FB6A}">
      <dsp:nvSpPr>
        <dsp:cNvPr id="0" name=""/>
        <dsp:cNvSpPr/>
      </dsp:nvSpPr>
      <dsp:spPr>
        <a:xfrm>
          <a:off x="0" y="182162"/>
          <a:ext cx="588174" cy="58817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47844-E143-45A0-A788-2228207D5234}">
      <dsp:nvSpPr>
        <dsp:cNvPr id="0" name=""/>
        <dsp:cNvSpPr/>
      </dsp:nvSpPr>
      <dsp:spPr>
        <a:xfrm>
          <a:off x="-987420" y="-169229"/>
          <a:ext cx="1290960" cy="1290960"/>
        </a:xfrm>
        <a:prstGeom prst="blockArc">
          <a:avLst>
            <a:gd name="adj1" fmla="val 18900000"/>
            <a:gd name="adj2" fmla="val 2700000"/>
            <a:gd name="adj3" fmla="val 1673"/>
          </a:avLst>
        </a:pr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BF93322-371A-48EA-AE0C-B6A7AF11DFA0}">
      <dsp:nvSpPr>
        <dsp:cNvPr id="0" name=""/>
        <dsp:cNvSpPr/>
      </dsp:nvSpPr>
      <dsp:spPr>
        <a:xfrm>
          <a:off x="294087" y="240980"/>
          <a:ext cx="6549673" cy="47053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78023" tIns="50800" rIns="50800" bIns="50800" numCol="1" spcCol="1270" anchor="ctr" anchorCtr="0">
          <a:noAutofit/>
        </a:bodyPr>
        <a:lstStyle/>
        <a:p>
          <a:pPr marL="0" lvl="0" indent="0" algn="l" defTabSz="889000">
            <a:lnSpc>
              <a:spcPct val="90000"/>
            </a:lnSpc>
            <a:spcBef>
              <a:spcPct val="0"/>
            </a:spcBef>
            <a:spcAft>
              <a:spcPct val="35000"/>
            </a:spcAft>
            <a:buNone/>
          </a:pPr>
          <a:r>
            <a:rPr lang="tr-TR" sz="2000" kern="1200" dirty="0"/>
            <a:t>Adayların kimlik kontrollerinin yapılması</a:t>
          </a:r>
        </a:p>
      </dsp:txBody>
      <dsp:txXfrm>
        <a:off x="294087" y="240980"/>
        <a:ext cx="6549673" cy="470539"/>
      </dsp:txXfrm>
    </dsp:sp>
    <dsp:sp modelId="{6EEAF68A-64D5-4257-AE96-38581576FB6A}">
      <dsp:nvSpPr>
        <dsp:cNvPr id="0" name=""/>
        <dsp:cNvSpPr/>
      </dsp:nvSpPr>
      <dsp:spPr>
        <a:xfrm>
          <a:off x="0" y="182162"/>
          <a:ext cx="588174" cy="58817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47844-E143-45A0-A788-2228207D5234}">
      <dsp:nvSpPr>
        <dsp:cNvPr id="0" name=""/>
        <dsp:cNvSpPr/>
      </dsp:nvSpPr>
      <dsp:spPr>
        <a:xfrm>
          <a:off x="-987420" y="-169229"/>
          <a:ext cx="1290960" cy="1290960"/>
        </a:xfrm>
        <a:prstGeom prst="blockArc">
          <a:avLst>
            <a:gd name="adj1" fmla="val 18900000"/>
            <a:gd name="adj2" fmla="val 2700000"/>
            <a:gd name="adj3" fmla="val 1673"/>
          </a:avLst>
        </a:pr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BF93322-371A-48EA-AE0C-B6A7AF11DFA0}">
      <dsp:nvSpPr>
        <dsp:cNvPr id="0" name=""/>
        <dsp:cNvSpPr/>
      </dsp:nvSpPr>
      <dsp:spPr>
        <a:xfrm>
          <a:off x="294087" y="240980"/>
          <a:ext cx="6549673" cy="47053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78023" tIns="50800" rIns="50800" bIns="50800" numCol="1" spcCol="1270" anchor="ctr" anchorCtr="0">
          <a:noAutofit/>
        </a:bodyPr>
        <a:lstStyle/>
        <a:p>
          <a:pPr marL="0" lvl="0" indent="0" algn="l" defTabSz="889000">
            <a:lnSpc>
              <a:spcPct val="90000"/>
            </a:lnSpc>
            <a:spcBef>
              <a:spcPct val="0"/>
            </a:spcBef>
            <a:spcAft>
              <a:spcPct val="35000"/>
            </a:spcAft>
            <a:buNone/>
          </a:pPr>
          <a:r>
            <a:rPr lang="tr-TR" sz="2000" kern="1200" dirty="0"/>
            <a:t>Adayların kimlik kontrollerinin yapılması</a:t>
          </a:r>
        </a:p>
      </dsp:txBody>
      <dsp:txXfrm>
        <a:off x="294087" y="240980"/>
        <a:ext cx="6549673" cy="470539"/>
      </dsp:txXfrm>
    </dsp:sp>
    <dsp:sp modelId="{6EEAF68A-64D5-4257-AE96-38581576FB6A}">
      <dsp:nvSpPr>
        <dsp:cNvPr id="0" name=""/>
        <dsp:cNvSpPr/>
      </dsp:nvSpPr>
      <dsp:spPr>
        <a:xfrm>
          <a:off x="0" y="182162"/>
          <a:ext cx="588174" cy="58817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47844-E143-45A0-A788-2228207D5234}">
      <dsp:nvSpPr>
        <dsp:cNvPr id="0" name=""/>
        <dsp:cNvSpPr/>
      </dsp:nvSpPr>
      <dsp:spPr>
        <a:xfrm>
          <a:off x="-987420" y="-169229"/>
          <a:ext cx="1290960" cy="1290960"/>
        </a:xfrm>
        <a:prstGeom prst="blockArc">
          <a:avLst>
            <a:gd name="adj1" fmla="val 18900000"/>
            <a:gd name="adj2" fmla="val 2700000"/>
            <a:gd name="adj3" fmla="val 1673"/>
          </a:avLst>
        </a:pr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BF93322-371A-48EA-AE0C-B6A7AF11DFA0}">
      <dsp:nvSpPr>
        <dsp:cNvPr id="0" name=""/>
        <dsp:cNvSpPr/>
      </dsp:nvSpPr>
      <dsp:spPr>
        <a:xfrm>
          <a:off x="294087" y="240980"/>
          <a:ext cx="6549673" cy="47053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78023" tIns="50800" rIns="50800" bIns="50800" numCol="1" spcCol="1270" anchor="ctr" anchorCtr="0">
          <a:noAutofit/>
        </a:bodyPr>
        <a:lstStyle/>
        <a:p>
          <a:pPr marL="0" lvl="0" indent="0" algn="l" defTabSz="889000">
            <a:lnSpc>
              <a:spcPct val="90000"/>
            </a:lnSpc>
            <a:spcBef>
              <a:spcPct val="0"/>
            </a:spcBef>
            <a:spcAft>
              <a:spcPct val="35000"/>
            </a:spcAft>
            <a:buNone/>
          </a:pPr>
          <a:r>
            <a:rPr lang="tr-TR" sz="2000" kern="1200" dirty="0"/>
            <a:t>Adayların kimlik kontrollerinin yapılması</a:t>
          </a:r>
        </a:p>
      </dsp:txBody>
      <dsp:txXfrm>
        <a:off x="294087" y="240980"/>
        <a:ext cx="6549673" cy="470539"/>
      </dsp:txXfrm>
    </dsp:sp>
    <dsp:sp modelId="{6EEAF68A-64D5-4257-AE96-38581576FB6A}">
      <dsp:nvSpPr>
        <dsp:cNvPr id="0" name=""/>
        <dsp:cNvSpPr/>
      </dsp:nvSpPr>
      <dsp:spPr>
        <a:xfrm>
          <a:off x="0" y="182162"/>
          <a:ext cx="588174" cy="58817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47844-E143-45A0-A788-2228207D5234}">
      <dsp:nvSpPr>
        <dsp:cNvPr id="0" name=""/>
        <dsp:cNvSpPr/>
      </dsp:nvSpPr>
      <dsp:spPr>
        <a:xfrm>
          <a:off x="-987420" y="-169229"/>
          <a:ext cx="1290960" cy="1290960"/>
        </a:xfrm>
        <a:prstGeom prst="blockArc">
          <a:avLst>
            <a:gd name="adj1" fmla="val 18900000"/>
            <a:gd name="adj2" fmla="val 2700000"/>
            <a:gd name="adj3" fmla="val 1673"/>
          </a:avLst>
        </a:pr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BF93322-371A-48EA-AE0C-B6A7AF11DFA0}">
      <dsp:nvSpPr>
        <dsp:cNvPr id="0" name=""/>
        <dsp:cNvSpPr/>
      </dsp:nvSpPr>
      <dsp:spPr>
        <a:xfrm>
          <a:off x="294087" y="240980"/>
          <a:ext cx="6549673" cy="47053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78023" tIns="50800" rIns="50800" bIns="50800" numCol="1" spcCol="1270" anchor="ctr" anchorCtr="0">
          <a:noAutofit/>
        </a:bodyPr>
        <a:lstStyle/>
        <a:p>
          <a:pPr marL="0" lvl="0" indent="0" algn="l" defTabSz="889000">
            <a:lnSpc>
              <a:spcPct val="90000"/>
            </a:lnSpc>
            <a:spcBef>
              <a:spcPct val="0"/>
            </a:spcBef>
            <a:spcAft>
              <a:spcPct val="35000"/>
            </a:spcAft>
            <a:buNone/>
          </a:pPr>
          <a:r>
            <a:rPr lang="tr-TR" sz="2000" kern="1200" dirty="0"/>
            <a:t>Adayların kimlik kontrollerinin yapılması</a:t>
          </a:r>
        </a:p>
      </dsp:txBody>
      <dsp:txXfrm>
        <a:off x="294087" y="240980"/>
        <a:ext cx="6549673" cy="470539"/>
      </dsp:txXfrm>
    </dsp:sp>
    <dsp:sp modelId="{6EEAF68A-64D5-4257-AE96-38581576FB6A}">
      <dsp:nvSpPr>
        <dsp:cNvPr id="0" name=""/>
        <dsp:cNvSpPr/>
      </dsp:nvSpPr>
      <dsp:spPr>
        <a:xfrm>
          <a:off x="0" y="182162"/>
          <a:ext cx="588174" cy="58817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B160A56-7906-4C2A-AF76-BED09B8E4F8C}" type="datetimeFigureOut">
              <a:rPr lang="tr-TR" smtClean="0"/>
              <a:t>29.11.2021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1FB518E-E795-4F66-B9F0-05AFB27F6E36}" type="slidenum">
              <a:rPr lang="tr-TR" smtClean="0"/>
              <a:t>‹#›</a:t>
            </a:fld>
            <a:endParaRPr lang="tr-TR"/>
          </a:p>
        </p:txBody>
      </p:sp>
    </p:spTree>
    <p:extLst>
      <p:ext uri="{BB962C8B-B14F-4D97-AF65-F5344CB8AC3E}">
        <p14:creationId xmlns:p14="http://schemas.microsoft.com/office/powerpoint/2010/main" val="1517349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B160A56-7906-4C2A-AF76-BED09B8E4F8C}" type="datetimeFigureOut">
              <a:rPr lang="tr-TR" smtClean="0"/>
              <a:t>29.11.2021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1FB518E-E795-4F66-B9F0-05AFB27F6E36}" type="slidenum">
              <a:rPr lang="tr-TR" smtClean="0"/>
              <a:t>‹#›</a:t>
            </a:fld>
            <a:endParaRPr lang="tr-TR"/>
          </a:p>
        </p:txBody>
      </p:sp>
    </p:spTree>
    <p:extLst>
      <p:ext uri="{BB962C8B-B14F-4D97-AF65-F5344CB8AC3E}">
        <p14:creationId xmlns:p14="http://schemas.microsoft.com/office/powerpoint/2010/main" val="2096598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B160A56-7906-4C2A-AF76-BED09B8E4F8C}" type="datetimeFigureOut">
              <a:rPr lang="tr-TR" smtClean="0"/>
              <a:t>29.11.2021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1FB518E-E795-4F66-B9F0-05AFB27F6E36}" type="slidenum">
              <a:rPr lang="tr-TR" smtClean="0"/>
              <a:t>‹#›</a:t>
            </a:fld>
            <a:endParaRPr lang="tr-TR"/>
          </a:p>
        </p:txBody>
      </p:sp>
    </p:spTree>
    <p:extLst>
      <p:ext uri="{BB962C8B-B14F-4D97-AF65-F5344CB8AC3E}">
        <p14:creationId xmlns:p14="http://schemas.microsoft.com/office/powerpoint/2010/main" val="156387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B160A56-7906-4C2A-AF76-BED09B8E4F8C}" type="datetimeFigureOut">
              <a:rPr lang="tr-TR" smtClean="0"/>
              <a:t>29.11.2021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1FB518E-E795-4F66-B9F0-05AFB27F6E36}" type="slidenum">
              <a:rPr lang="tr-TR" smtClean="0"/>
              <a:t>‹#›</a:t>
            </a:fld>
            <a:endParaRPr lang="tr-TR"/>
          </a:p>
        </p:txBody>
      </p:sp>
    </p:spTree>
    <p:extLst>
      <p:ext uri="{BB962C8B-B14F-4D97-AF65-F5344CB8AC3E}">
        <p14:creationId xmlns:p14="http://schemas.microsoft.com/office/powerpoint/2010/main" val="211502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5B160A56-7906-4C2A-AF76-BED09B8E4F8C}" type="datetimeFigureOut">
              <a:rPr lang="tr-TR" smtClean="0"/>
              <a:t>29.11.2021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1FB518E-E795-4F66-B9F0-05AFB27F6E36}" type="slidenum">
              <a:rPr lang="tr-TR" smtClean="0"/>
              <a:t>‹#›</a:t>
            </a:fld>
            <a:endParaRPr lang="tr-TR"/>
          </a:p>
        </p:txBody>
      </p:sp>
    </p:spTree>
    <p:extLst>
      <p:ext uri="{BB962C8B-B14F-4D97-AF65-F5344CB8AC3E}">
        <p14:creationId xmlns:p14="http://schemas.microsoft.com/office/powerpoint/2010/main" val="1988622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B160A56-7906-4C2A-AF76-BED09B8E4F8C}" type="datetimeFigureOut">
              <a:rPr lang="tr-TR" smtClean="0"/>
              <a:t>29.11.2021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1FB518E-E795-4F66-B9F0-05AFB27F6E36}" type="slidenum">
              <a:rPr lang="tr-TR" smtClean="0"/>
              <a:t>‹#›</a:t>
            </a:fld>
            <a:endParaRPr lang="tr-TR"/>
          </a:p>
        </p:txBody>
      </p:sp>
    </p:spTree>
    <p:extLst>
      <p:ext uri="{BB962C8B-B14F-4D97-AF65-F5344CB8AC3E}">
        <p14:creationId xmlns:p14="http://schemas.microsoft.com/office/powerpoint/2010/main" val="1262200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B160A56-7906-4C2A-AF76-BED09B8E4F8C}" type="datetimeFigureOut">
              <a:rPr lang="tr-TR" smtClean="0"/>
              <a:t>29.11.2021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1FB518E-E795-4F66-B9F0-05AFB27F6E36}" type="slidenum">
              <a:rPr lang="tr-TR" smtClean="0"/>
              <a:t>‹#›</a:t>
            </a:fld>
            <a:endParaRPr lang="tr-TR"/>
          </a:p>
        </p:txBody>
      </p:sp>
    </p:spTree>
    <p:extLst>
      <p:ext uri="{BB962C8B-B14F-4D97-AF65-F5344CB8AC3E}">
        <p14:creationId xmlns:p14="http://schemas.microsoft.com/office/powerpoint/2010/main" val="2436458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B160A56-7906-4C2A-AF76-BED09B8E4F8C}" type="datetimeFigureOut">
              <a:rPr lang="tr-TR" smtClean="0"/>
              <a:t>29.11.2021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1FB518E-E795-4F66-B9F0-05AFB27F6E36}" type="slidenum">
              <a:rPr lang="tr-TR" smtClean="0"/>
              <a:t>‹#›</a:t>
            </a:fld>
            <a:endParaRPr lang="tr-TR"/>
          </a:p>
        </p:txBody>
      </p:sp>
    </p:spTree>
    <p:extLst>
      <p:ext uri="{BB962C8B-B14F-4D97-AF65-F5344CB8AC3E}">
        <p14:creationId xmlns:p14="http://schemas.microsoft.com/office/powerpoint/2010/main" val="373711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B160A56-7906-4C2A-AF76-BED09B8E4F8C}" type="datetimeFigureOut">
              <a:rPr lang="tr-TR" smtClean="0"/>
              <a:t>29.11.2021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1FB518E-E795-4F66-B9F0-05AFB27F6E36}" type="slidenum">
              <a:rPr lang="tr-TR" smtClean="0"/>
              <a:t>‹#›</a:t>
            </a:fld>
            <a:endParaRPr lang="tr-TR"/>
          </a:p>
        </p:txBody>
      </p:sp>
    </p:spTree>
    <p:extLst>
      <p:ext uri="{BB962C8B-B14F-4D97-AF65-F5344CB8AC3E}">
        <p14:creationId xmlns:p14="http://schemas.microsoft.com/office/powerpoint/2010/main" val="343043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5B160A56-7906-4C2A-AF76-BED09B8E4F8C}" type="datetimeFigureOut">
              <a:rPr lang="tr-TR" smtClean="0"/>
              <a:t>29.11.2021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1FB518E-E795-4F66-B9F0-05AFB27F6E36}" type="slidenum">
              <a:rPr lang="tr-TR" smtClean="0"/>
              <a:t>‹#›</a:t>
            </a:fld>
            <a:endParaRPr lang="tr-TR"/>
          </a:p>
        </p:txBody>
      </p:sp>
    </p:spTree>
    <p:extLst>
      <p:ext uri="{BB962C8B-B14F-4D97-AF65-F5344CB8AC3E}">
        <p14:creationId xmlns:p14="http://schemas.microsoft.com/office/powerpoint/2010/main" val="100925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5B160A56-7906-4C2A-AF76-BED09B8E4F8C}" type="datetimeFigureOut">
              <a:rPr lang="tr-TR" smtClean="0"/>
              <a:t>29.11.2021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1FB518E-E795-4F66-B9F0-05AFB27F6E36}" type="slidenum">
              <a:rPr lang="tr-TR" smtClean="0"/>
              <a:t>‹#›</a:t>
            </a:fld>
            <a:endParaRPr lang="tr-TR"/>
          </a:p>
        </p:txBody>
      </p:sp>
    </p:spTree>
    <p:extLst>
      <p:ext uri="{BB962C8B-B14F-4D97-AF65-F5344CB8AC3E}">
        <p14:creationId xmlns:p14="http://schemas.microsoft.com/office/powerpoint/2010/main" val="1528394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60A56-7906-4C2A-AF76-BED09B8E4F8C}" type="datetimeFigureOut">
              <a:rPr lang="tr-TR" smtClean="0"/>
              <a:t>29.11.2021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B518E-E795-4F66-B9F0-05AFB27F6E36}" type="slidenum">
              <a:rPr lang="tr-TR" smtClean="0"/>
              <a:t>‹#›</a:t>
            </a:fld>
            <a:endParaRPr lang="tr-TR"/>
          </a:p>
        </p:txBody>
      </p:sp>
    </p:spTree>
    <p:extLst>
      <p:ext uri="{BB962C8B-B14F-4D97-AF65-F5344CB8AC3E}">
        <p14:creationId xmlns:p14="http://schemas.microsoft.com/office/powerpoint/2010/main" val="108991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Resim 21"/>
          <p:cNvPicPr>
            <a:picLocks noChangeAspect="1"/>
          </p:cNvPicPr>
          <p:nvPr/>
        </p:nvPicPr>
        <p:blipFill rotWithShape="1">
          <a:blip r:embed="rId2">
            <a:extLst>
              <a:ext uri="{28A0092B-C50C-407E-A947-70E740481C1C}">
                <a14:useLocalDpi xmlns:a14="http://schemas.microsoft.com/office/drawing/2010/main" val="0"/>
              </a:ext>
            </a:extLst>
          </a:blip>
          <a:srcRect l="12807" t="334" r="33098"/>
          <a:stretch/>
        </p:blipFill>
        <p:spPr>
          <a:xfrm>
            <a:off x="7885611" y="0"/>
            <a:ext cx="2782389" cy="6835095"/>
          </a:xfrm>
          <a:prstGeom prst="rect">
            <a:avLst/>
          </a:prstGeom>
        </p:spPr>
      </p:pic>
      <p:sp>
        <p:nvSpPr>
          <p:cNvPr id="4" name="Dikdörtgen 3"/>
          <p:cNvSpPr/>
          <p:nvPr/>
        </p:nvSpPr>
        <p:spPr>
          <a:xfrm>
            <a:off x="143691" y="1240970"/>
            <a:ext cx="7741919" cy="2554545"/>
          </a:xfrm>
          <a:prstGeom prst="rect">
            <a:avLst/>
          </a:prstGeom>
          <a:noFill/>
        </p:spPr>
        <p:txBody>
          <a:bodyPr wrap="square" lIns="91440" tIns="45720" rIns="91440" bIns="45720">
            <a:spAutoFit/>
          </a:bodyPr>
          <a:lstStyle/>
          <a:p>
            <a:pPr algn="ctr"/>
            <a:br>
              <a:rPr lang="tr-TR"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tr-TR"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JOKERLER</a:t>
            </a:r>
          </a:p>
        </p:txBody>
      </p:sp>
      <p:pic>
        <p:nvPicPr>
          <p:cNvPr id="9" name="Picture 2" descr="C:\Users\Arif\Desktop\9b8b1261bb38821f720b91d8f048d40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8652" y="2425481"/>
            <a:ext cx="2457449" cy="2457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270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t="57150"/>
          <a:stretch/>
        </p:blipFill>
        <p:spPr>
          <a:xfrm>
            <a:off x="-242762" y="836543"/>
            <a:ext cx="12788548" cy="5346840"/>
          </a:xfrm>
          <a:prstGeom prst="rect">
            <a:avLst/>
          </a:prstGeom>
        </p:spPr>
      </p:pic>
    </p:spTree>
    <p:extLst>
      <p:ext uri="{BB962C8B-B14F-4D97-AF65-F5344CB8AC3E}">
        <p14:creationId xmlns:p14="http://schemas.microsoft.com/office/powerpoint/2010/main" val="899363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8033" y="0"/>
            <a:ext cx="3857625" cy="6858000"/>
          </a:xfrm>
          <a:prstGeom prst="rect">
            <a:avLst/>
          </a:prstGeom>
        </p:spPr>
      </p:pic>
      <p:pic>
        <p:nvPicPr>
          <p:cNvPr id="30" name="Resim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658" y="0"/>
            <a:ext cx="3857625" cy="6858000"/>
          </a:xfrm>
          <a:prstGeom prst="rect">
            <a:avLst/>
          </a:prstGeom>
        </p:spPr>
      </p:pic>
    </p:spTree>
    <p:extLst>
      <p:ext uri="{BB962C8B-B14F-4D97-AF65-F5344CB8AC3E}">
        <p14:creationId xmlns:p14="http://schemas.microsoft.com/office/powerpoint/2010/main" val="1016952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12" name="Resim 11"/>
          <p:cNvPicPr>
            <a:picLocks noChangeAspect="1"/>
          </p:cNvPicPr>
          <p:nvPr/>
        </p:nvPicPr>
        <p:blipFill rotWithShape="1">
          <a:blip r:embed="rId2">
            <a:extLst>
              <a:ext uri="{28A0092B-C50C-407E-A947-70E740481C1C}">
                <a14:useLocalDpi xmlns:a14="http://schemas.microsoft.com/office/drawing/2010/main" val="0"/>
              </a:ext>
            </a:extLst>
          </a:blip>
          <a:srcRect l="16242" t="10857"/>
          <a:stretch/>
        </p:blipFill>
        <p:spPr>
          <a:xfrm>
            <a:off x="456247" y="0"/>
            <a:ext cx="11455491" cy="6858000"/>
          </a:xfrm>
          <a:prstGeom prst="rect">
            <a:avLst/>
          </a:prstGeom>
        </p:spPr>
      </p:pic>
    </p:spTree>
    <p:extLst>
      <p:ext uri="{BB962C8B-B14F-4D97-AF65-F5344CB8AC3E}">
        <p14:creationId xmlns:p14="http://schemas.microsoft.com/office/powerpoint/2010/main" val="1285877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96" t="8349" r="12793" b="20603"/>
          <a:stretch/>
        </p:blipFill>
        <p:spPr>
          <a:xfrm rot="16200000">
            <a:off x="2366059" y="-315190"/>
            <a:ext cx="7207335" cy="7837713"/>
          </a:xfrm>
          <a:prstGeom prst="rect">
            <a:avLst/>
          </a:prstGeom>
        </p:spPr>
      </p:pic>
    </p:spTree>
    <p:extLst>
      <p:ext uri="{BB962C8B-B14F-4D97-AF65-F5344CB8AC3E}">
        <p14:creationId xmlns:p14="http://schemas.microsoft.com/office/powerpoint/2010/main" val="217245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861" y="-1112837"/>
            <a:ext cx="5143500" cy="6858000"/>
          </a:xfrm>
          <a:prstGeom prst="rect">
            <a:avLst/>
          </a:prstGeom>
        </p:spPr>
      </p:pic>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2918" y="-535578"/>
            <a:ext cx="5929191" cy="6858000"/>
          </a:xfrm>
          <a:prstGeom prst="rect">
            <a:avLst/>
          </a:prstGeom>
        </p:spPr>
      </p:pic>
      <p:pic>
        <p:nvPicPr>
          <p:cNvPr id="30" name="Resim 29"/>
          <p:cNvPicPr>
            <a:picLocks noChangeAspect="1"/>
          </p:cNvPicPr>
          <p:nvPr/>
        </p:nvPicPr>
        <p:blipFill rotWithShape="1">
          <a:blip r:embed="rId4"/>
          <a:srcRect l="36186" t="56951" r="31409" b="14861"/>
          <a:stretch/>
        </p:blipFill>
        <p:spPr>
          <a:xfrm>
            <a:off x="7979270" y="2081031"/>
            <a:ext cx="4212730" cy="4241391"/>
          </a:xfrm>
          <a:prstGeom prst="rect">
            <a:avLst/>
          </a:prstGeom>
        </p:spPr>
      </p:pic>
    </p:spTree>
    <p:extLst>
      <p:ext uri="{BB962C8B-B14F-4D97-AF65-F5344CB8AC3E}">
        <p14:creationId xmlns:p14="http://schemas.microsoft.com/office/powerpoint/2010/main" val="694207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15" name="Resim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313" y="-244986"/>
            <a:ext cx="3857625" cy="6858000"/>
          </a:xfrm>
          <a:prstGeom prst="rect">
            <a:avLst/>
          </a:prstGeom>
        </p:spPr>
      </p:pic>
      <p:pic>
        <p:nvPicPr>
          <p:cNvPr id="16" name="Resim 15"/>
          <p:cNvPicPr>
            <a:picLocks noChangeAspect="1"/>
          </p:cNvPicPr>
          <p:nvPr/>
        </p:nvPicPr>
        <p:blipFill rotWithShape="1">
          <a:blip r:embed="rId3">
            <a:extLst>
              <a:ext uri="{28A0092B-C50C-407E-A947-70E740481C1C}">
                <a14:useLocalDpi xmlns:a14="http://schemas.microsoft.com/office/drawing/2010/main" val="0"/>
              </a:ext>
            </a:extLst>
          </a:blip>
          <a:srcRect l="16222" t="25905" r="20794" b="24952"/>
          <a:stretch/>
        </p:blipFill>
        <p:spPr>
          <a:xfrm>
            <a:off x="5381625" y="-482344"/>
            <a:ext cx="5286375" cy="7332717"/>
          </a:xfrm>
          <a:prstGeom prst="rect">
            <a:avLst/>
          </a:prstGeom>
        </p:spPr>
      </p:pic>
    </p:spTree>
    <p:extLst>
      <p:ext uri="{BB962C8B-B14F-4D97-AF65-F5344CB8AC3E}">
        <p14:creationId xmlns:p14="http://schemas.microsoft.com/office/powerpoint/2010/main" val="3413887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26" name="Resim 25"/>
          <p:cNvPicPr>
            <a:picLocks noChangeAspect="1"/>
          </p:cNvPicPr>
          <p:nvPr/>
        </p:nvPicPr>
        <p:blipFill rotWithShape="1">
          <a:blip r:embed="rId2" cstate="print">
            <a:extLst>
              <a:ext uri="{28A0092B-C50C-407E-A947-70E740481C1C}">
                <a14:useLocalDpi xmlns:a14="http://schemas.microsoft.com/office/drawing/2010/main" val="0"/>
              </a:ext>
            </a:extLst>
          </a:blip>
          <a:srcRect l="12287" t="16359" r="11523" b="16404"/>
          <a:stretch/>
        </p:blipFill>
        <p:spPr>
          <a:xfrm>
            <a:off x="4232366" y="0"/>
            <a:ext cx="3862252" cy="6816874"/>
          </a:xfrm>
          <a:prstGeom prst="rect">
            <a:avLst/>
          </a:prstGeom>
        </p:spPr>
      </p:pic>
      <p:pic>
        <p:nvPicPr>
          <p:cNvPr id="30" name="Resim 29"/>
          <p:cNvPicPr>
            <a:picLocks noChangeAspect="1"/>
          </p:cNvPicPr>
          <p:nvPr/>
        </p:nvPicPr>
        <p:blipFill>
          <a:blip r:embed="rId3"/>
          <a:stretch>
            <a:fillRect/>
          </a:stretch>
        </p:blipFill>
        <p:spPr>
          <a:xfrm>
            <a:off x="6537919" y="4887674"/>
            <a:ext cx="944962" cy="243861"/>
          </a:xfrm>
          <a:prstGeom prst="rect">
            <a:avLst/>
          </a:prstGeom>
        </p:spPr>
      </p:pic>
    </p:spTree>
    <p:extLst>
      <p:ext uri="{BB962C8B-B14F-4D97-AF65-F5344CB8AC3E}">
        <p14:creationId xmlns:p14="http://schemas.microsoft.com/office/powerpoint/2010/main" val="2047126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14" name="Resim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9" y="-37578"/>
            <a:ext cx="3857625" cy="6858000"/>
          </a:xfrm>
          <a:prstGeom prst="rect">
            <a:avLst/>
          </a:prstGeom>
        </p:spPr>
      </p:pic>
      <p:pic>
        <p:nvPicPr>
          <p:cNvPr id="17" name="Resim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4965" y="-173038"/>
            <a:ext cx="5122069" cy="6858000"/>
          </a:xfrm>
          <a:prstGeom prst="rect">
            <a:avLst/>
          </a:prstGeom>
        </p:spPr>
      </p:pic>
      <p:pic>
        <p:nvPicPr>
          <p:cNvPr id="29" name="Resim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590" y="233521"/>
            <a:ext cx="4793403" cy="6044882"/>
          </a:xfrm>
          <a:prstGeom prst="rect">
            <a:avLst/>
          </a:prstGeom>
        </p:spPr>
      </p:pic>
    </p:spTree>
    <p:extLst>
      <p:ext uri="{BB962C8B-B14F-4D97-AF65-F5344CB8AC3E}">
        <p14:creationId xmlns:p14="http://schemas.microsoft.com/office/powerpoint/2010/main" val="1390614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18D5DDF-17B4-4A38-A951-BBB3CDE07979}"/>
              </a:ext>
            </a:extLst>
          </p:cNvPr>
          <p:cNvSpPr>
            <a:spLocks noGrp="1"/>
          </p:cNvSpPr>
          <p:nvPr>
            <p:ph type="title"/>
          </p:nvPr>
        </p:nvSpPr>
        <p:spPr/>
        <p:txBody>
          <a:bodyPr>
            <a:normAutofit/>
          </a:bodyPr>
          <a:lstStyle/>
          <a:p>
            <a:endParaRPr lang="tr-TR"/>
          </a:p>
        </p:txBody>
      </p:sp>
      <p:sp>
        <p:nvSpPr>
          <p:cNvPr id="3" name="İçerik Yer Tutucusu 2">
            <a:extLst>
              <a:ext uri="{FF2B5EF4-FFF2-40B4-BE49-F238E27FC236}">
                <a16:creationId xmlns:a16="http://schemas.microsoft.com/office/drawing/2014/main" id="{F7C5DAB6-03E6-4B2A-BF7D-F9825DEA7B47}"/>
              </a:ext>
            </a:extLst>
          </p:cNvPr>
          <p:cNvSpPr>
            <a:spLocks noGrp="1"/>
          </p:cNvSpPr>
          <p:nvPr>
            <p:ph idx="1"/>
          </p:nvPr>
        </p:nvSpPr>
        <p:spPr/>
        <p:txBody>
          <a:bodyPr/>
          <a:lstStyle/>
          <a:p>
            <a:endParaRPr lang="tr-TR"/>
          </a:p>
        </p:txBody>
      </p:sp>
      <p:sp>
        <p:nvSpPr>
          <p:cNvPr id="4" name="Slayt Numarası Yer Tutucusu 3">
            <a:extLst>
              <a:ext uri="{FF2B5EF4-FFF2-40B4-BE49-F238E27FC236}">
                <a16:creationId xmlns:a16="http://schemas.microsoft.com/office/drawing/2014/main" id="{F844F5FF-7283-4270-BA4B-62AD9697D91D}"/>
              </a:ext>
            </a:extLst>
          </p:cNvPr>
          <p:cNvSpPr>
            <a:spLocks noGrp="1"/>
          </p:cNvSpPr>
          <p:nvPr>
            <p:ph type="sldNum" sz="quarter" idx="12"/>
          </p:nvPr>
        </p:nvSpPr>
        <p:spPr/>
        <p:txBody>
          <a:bodyPr/>
          <a:lstStyle/>
          <a:p>
            <a:fld id="{C6B1B305-4AC1-47E8-8323-E102EAB69338}" type="slidenum">
              <a:rPr lang="tr-TR" smtClean="0"/>
              <a:pPr/>
              <a:t>18</a:t>
            </a:fld>
            <a:endParaRPr lang="tr-TR"/>
          </a:p>
        </p:txBody>
      </p:sp>
      <p:pic>
        <p:nvPicPr>
          <p:cNvPr id="5" name="Resim 4">
            <a:extLst>
              <a:ext uri="{FF2B5EF4-FFF2-40B4-BE49-F238E27FC236}">
                <a16:creationId xmlns:a16="http://schemas.microsoft.com/office/drawing/2014/main" id="{76C74C3B-9C1A-45EF-9DB1-429C69F26A7F}"/>
              </a:ext>
            </a:extLst>
          </p:cNvPr>
          <p:cNvPicPr>
            <a:picLocks noChangeAspect="1"/>
          </p:cNvPicPr>
          <p:nvPr/>
        </p:nvPicPr>
        <p:blipFill>
          <a:blip r:embed="rId2"/>
          <a:stretch>
            <a:fillRect/>
          </a:stretch>
        </p:blipFill>
        <p:spPr>
          <a:xfrm>
            <a:off x="3650479" y="221062"/>
            <a:ext cx="4289872" cy="6484982"/>
          </a:xfrm>
          <a:prstGeom prst="rect">
            <a:avLst/>
          </a:prstGeom>
        </p:spPr>
      </p:pic>
    </p:spTree>
    <p:extLst>
      <p:ext uri="{BB962C8B-B14F-4D97-AF65-F5344CB8AC3E}">
        <p14:creationId xmlns:p14="http://schemas.microsoft.com/office/powerpoint/2010/main" val="995978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A787988-B21E-4D31-9735-5E2A9935697A}"/>
              </a:ext>
            </a:extLst>
          </p:cNvPr>
          <p:cNvSpPr>
            <a:spLocks noGrp="1"/>
          </p:cNvSpPr>
          <p:nvPr>
            <p:ph type="title"/>
          </p:nvPr>
        </p:nvSpPr>
        <p:spPr/>
        <p:txBody>
          <a:bodyPr>
            <a:normAutofit/>
          </a:bodyPr>
          <a:lstStyle/>
          <a:p>
            <a:r>
              <a:rPr lang="tr-TR" b="1" dirty="0"/>
              <a:t>E-SINAV İLE İLGİLİ SIKÇA SORULAN SORULAR VE CEVAPLAR</a:t>
            </a:r>
            <a:endParaRPr lang="tr-TR" dirty="0"/>
          </a:p>
        </p:txBody>
      </p:sp>
      <p:sp>
        <p:nvSpPr>
          <p:cNvPr id="3" name="İçerik Yer Tutucusu 2">
            <a:extLst>
              <a:ext uri="{FF2B5EF4-FFF2-40B4-BE49-F238E27FC236}">
                <a16:creationId xmlns:a16="http://schemas.microsoft.com/office/drawing/2014/main" id="{8E18607D-5BF6-4834-B5F6-964C3306A351}"/>
              </a:ext>
            </a:extLst>
          </p:cNvPr>
          <p:cNvSpPr>
            <a:spLocks noGrp="1"/>
          </p:cNvSpPr>
          <p:nvPr>
            <p:ph idx="1"/>
          </p:nvPr>
        </p:nvSpPr>
        <p:spPr/>
        <p:txBody>
          <a:bodyPr>
            <a:normAutofit fontScale="70000" lnSpcReduction="20000"/>
          </a:bodyPr>
          <a:lstStyle/>
          <a:p>
            <a:pPr marL="0" indent="0">
              <a:buNone/>
            </a:pPr>
            <a:r>
              <a:rPr lang="tr-TR" sz="2600" dirty="0"/>
              <a:t>1</a:t>
            </a:r>
            <a:r>
              <a:rPr lang="tr-TR" sz="2600" b="1" dirty="0"/>
              <a:t>. Oturum randevuları ile ücret tahakkuk işlemlerini kim yapıyor? </a:t>
            </a:r>
          </a:p>
          <a:p>
            <a:pPr marL="0" indent="0">
              <a:buNone/>
            </a:pPr>
            <a:r>
              <a:rPr lang="tr-TR" sz="2600" dirty="0"/>
              <a:t>CEVAP: İlmem Ölçme ve Sınav Hizmetleri Birimi </a:t>
            </a:r>
          </a:p>
          <a:p>
            <a:pPr marL="0" indent="0">
              <a:buNone/>
            </a:pPr>
            <a:r>
              <a:rPr lang="tr-TR" sz="2600" dirty="0"/>
              <a:t>2. </a:t>
            </a:r>
            <a:r>
              <a:rPr lang="tr-TR" sz="2600" b="1" dirty="0"/>
              <a:t>Oturumlar ve görevlendirmeler ne zaman yapılır? </a:t>
            </a:r>
          </a:p>
          <a:p>
            <a:pPr marL="0" indent="0">
              <a:buNone/>
            </a:pPr>
            <a:r>
              <a:rPr lang="tr-TR" sz="2600" dirty="0"/>
              <a:t>CEVAP: İlmem Ölçme ve Sınav Hizmetleri Birimi randevuları haftalık girdikten sonra, başvurular hafta boyunca adaylar ve görevliler için devam edecektir. Hafta bitimi Cuma öğleden sonra bir sonraki haftanın oturum görevlendirmeleri sistem tarafından otomatik olarak yapılacaktır. </a:t>
            </a:r>
          </a:p>
          <a:p>
            <a:pPr marL="0" indent="0">
              <a:buNone/>
            </a:pPr>
            <a:r>
              <a:rPr lang="tr-TR" sz="2600" dirty="0"/>
              <a:t>3. </a:t>
            </a:r>
            <a:r>
              <a:rPr lang="tr-TR" sz="2600" b="1" dirty="0"/>
              <a:t>Uygulama İzleme Sorumlusu en çok kaç oturum görevi alır? Görevlilere ödenen oturum ücretleri nedir ve ne zaman ödenir? </a:t>
            </a:r>
          </a:p>
          <a:p>
            <a:pPr marL="0" indent="0">
              <a:buNone/>
            </a:pPr>
            <a:r>
              <a:rPr lang="sv-SE" sz="2600" dirty="0"/>
              <a:t>CEVAP: En çok 20 oturum görevi alabilir. </a:t>
            </a:r>
            <a:r>
              <a:rPr lang="tr-TR" sz="2600" b="1" dirty="0">
                <a:solidFill>
                  <a:srgbClr val="FF0000"/>
                </a:solidFill>
              </a:rPr>
              <a:t>Bir sonraki ayın </a:t>
            </a:r>
            <a:r>
              <a:rPr lang="tr-TR" sz="2600" dirty="0"/>
              <a:t>9’una kadar ücret onayı yapılır ve </a:t>
            </a:r>
            <a:r>
              <a:rPr lang="tr-TR" sz="2600" b="1" dirty="0">
                <a:solidFill>
                  <a:srgbClr val="FF0000"/>
                </a:solidFill>
              </a:rPr>
              <a:t>27 sinde de </a:t>
            </a:r>
            <a:r>
              <a:rPr lang="tr-TR" sz="2600" b="1" dirty="0" err="1">
                <a:solidFill>
                  <a:srgbClr val="FF0000"/>
                </a:solidFill>
              </a:rPr>
              <a:t>ücretİ</a:t>
            </a:r>
            <a:r>
              <a:rPr lang="tr-TR" sz="2600" b="1" dirty="0">
                <a:solidFill>
                  <a:srgbClr val="FF0000"/>
                </a:solidFill>
              </a:rPr>
              <a:t> hesaba yatırılır. </a:t>
            </a:r>
            <a:endParaRPr lang="sv-SE" sz="2600" b="1" dirty="0">
              <a:solidFill>
                <a:srgbClr val="FF0000"/>
              </a:solidFill>
            </a:endParaRPr>
          </a:p>
          <a:p>
            <a:pPr marL="0" indent="0">
              <a:buNone/>
            </a:pPr>
            <a:r>
              <a:rPr lang="tr-TR" sz="2600" b="1" dirty="0"/>
              <a:t>4. Uygulama İzleme Sorumlusu görev puanı kaçtır? Diğer sınav görevlerine bu puan dahil edilir mi? </a:t>
            </a:r>
          </a:p>
          <a:p>
            <a:pPr marL="0" indent="0">
              <a:buNone/>
            </a:pPr>
            <a:r>
              <a:rPr lang="tr-TR" sz="2600" dirty="0"/>
              <a:t>CEVAP: 200 puandır. Diğer sınav görevlerine dahil edilmektedir. </a:t>
            </a:r>
          </a:p>
          <a:p>
            <a:pPr marL="0" indent="0">
              <a:buNone/>
            </a:pPr>
            <a:r>
              <a:rPr lang="tr-TR" sz="2600" b="1" dirty="0"/>
              <a:t>5. Uygulama İzleme Sorumlusu , Başkan ve Gözetmen her oturumda farklı mıdır? </a:t>
            </a:r>
          </a:p>
          <a:p>
            <a:pPr marL="0" indent="0">
              <a:buNone/>
            </a:pPr>
            <a:r>
              <a:rPr lang="tr-TR" sz="2600" dirty="0"/>
              <a:t>CEVAP: Evet </a:t>
            </a:r>
          </a:p>
        </p:txBody>
      </p:sp>
      <p:sp>
        <p:nvSpPr>
          <p:cNvPr id="4" name="Slayt Numarası Yer Tutucusu 3">
            <a:extLst>
              <a:ext uri="{FF2B5EF4-FFF2-40B4-BE49-F238E27FC236}">
                <a16:creationId xmlns:a16="http://schemas.microsoft.com/office/drawing/2014/main" id="{D75DA903-C96C-490F-9EF9-47325466E6CD}"/>
              </a:ext>
            </a:extLst>
          </p:cNvPr>
          <p:cNvSpPr>
            <a:spLocks noGrp="1"/>
          </p:cNvSpPr>
          <p:nvPr>
            <p:ph type="sldNum" sz="quarter" idx="12"/>
          </p:nvPr>
        </p:nvSpPr>
        <p:spPr/>
        <p:txBody>
          <a:bodyPr/>
          <a:lstStyle/>
          <a:p>
            <a:fld id="{C6B1B305-4AC1-47E8-8323-E102EAB69338}" type="slidenum">
              <a:rPr lang="tr-TR" smtClean="0"/>
              <a:pPr/>
              <a:t>19</a:t>
            </a:fld>
            <a:endParaRPr lang="tr-TR"/>
          </a:p>
        </p:txBody>
      </p:sp>
    </p:spTree>
    <p:extLst>
      <p:ext uri="{BB962C8B-B14F-4D97-AF65-F5344CB8AC3E}">
        <p14:creationId xmlns:p14="http://schemas.microsoft.com/office/powerpoint/2010/main" val="2798560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017" y="1496290"/>
            <a:ext cx="4000338" cy="5361709"/>
          </a:xfrm>
          <a:prstGeom prst="rect">
            <a:avLst/>
          </a:prstGeom>
        </p:spPr>
      </p:pic>
      <p:sp>
        <p:nvSpPr>
          <p:cNvPr id="3" name="Unvan 2"/>
          <p:cNvSpPr>
            <a:spLocks noGrp="1"/>
          </p:cNvSpPr>
          <p:nvPr>
            <p:ph type="title"/>
          </p:nvPr>
        </p:nvSpPr>
        <p:spPr/>
        <p:txBody>
          <a:bodyPr>
            <a:noAutofit/>
          </a:bodyPr>
          <a:lstStyle/>
          <a:p>
            <a:pPr lvl="0"/>
            <a:r>
              <a:rPr lang="tr-TR" sz="3200" b="1" dirty="0"/>
              <a:t>Salon Görevlilerin Sorumlulukları  </a:t>
            </a:r>
          </a:p>
        </p:txBody>
      </p:sp>
      <p:graphicFrame>
        <p:nvGraphicFramePr>
          <p:cNvPr id="2" name="Diyagram 1"/>
          <p:cNvGraphicFramePr/>
          <p:nvPr/>
        </p:nvGraphicFramePr>
        <p:xfrm>
          <a:off x="4554947" y="750520"/>
          <a:ext cx="6843761" cy="95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ağ Ok 3"/>
          <p:cNvSpPr/>
          <p:nvPr/>
        </p:nvSpPr>
        <p:spPr>
          <a:xfrm>
            <a:off x="300165" y="2530762"/>
            <a:ext cx="3222721" cy="2921000"/>
          </a:xfrm>
          <a:prstGeom prst="rightArrow">
            <a:avLst/>
          </a:prstGeom>
          <a:solidFill>
            <a:schemeClr val="accent2">
              <a:lumMod val="60000"/>
              <a:lumOff val="4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accent2">
                  <a:lumMod val="20000"/>
                  <a:lumOff val="80000"/>
                </a:schemeClr>
              </a:solidFill>
            </a:endParaRPr>
          </a:p>
        </p:txBody>
      </p:sp>
      <p:sp>
        <p:nvSpPr>
          <p:cNvPr id="9" name="Metin kutusu 8"/>
          <p:cNvSpPr txBox="1"/>
          <p:nvPr/>
        </p:nvSpPr>
        <p:spPr>
          <a:xfrm>
            <a:off x="270528" y="3514208"/>
            <a:ext cx="3083023" cy="954107"/>
          </a:xfrm>
          <a:prstGeom prst="rect">
            <a:avLst/>
          </a:prstGeom>
          <a:noFill/>
        </p:spPr>
        <p:txBody>
          <a:bodyPr wrap="square" rtlCol="0">
            <a:spAutoFit/>
          </a:bodyPr>
          <a:lstStyle/>
          <a:p>
            <a:pPr lvl="0" algn="ctr"/>
            <a:r>
              <a:rPr lang="tr-TR" sz="2800" b="1" dirty="0"/>
              <a:t>Salon Görevlilerin Sorumlulukları</a:t>
            </a:r>
            <a:endParaRPr lang="tr-TR" sz="2800" b="1" dirty="0">
              <a:solidFill>
                <a:schemeClr val="tx2">
                  <a:lumMod val="50000"/>
                </a:schemeClr>
              </a:solidFill>
            </a:endParaRPr>
          </a:p>
        </p:txBody>
      </p:sp>
      <p:sp>
        <p:nvSpPr>
          <p:cNvPr id="5" name="Slayt Numarası Yer Tutucusu 4"/>
          <p:cNvSpPr>
            <a:spLocks noGrp="1"/>
          </p:cNvSpPr>
          <p:nvPr>
            <p:ph type="sldNum" sz="quarter" idx="12"/>
          </p:nvPr>
        </p:nvSpPr>
        <p:spPr/>
        <p:txBody>
          <a:bodyPr/>
          <a:lstStyle/>
          <a:p>
            <a:fld id="{C6B1B305-4AC1-47E8-8323-E102EAB69338}" type="slidenum">
              <a:rPr lang="tr-TR" smtClean="0"/>
              <a:pPr/>
              <a:t>2</a:t>
            </a:fld>
            <a:endParaRPr lang="tr-TR"/>
          </a:p>
        </p:txBody>
      </p:sp>
      <p:cxnSp>
        <p:nvCxnSpPr>
          <p:cNvPr id="12" name="Düz Ok Bağlayıcısı 11"/>
          <p:cNvCxnSpPr/>
          <p:nvPr/>
        </p:nvCxnSpPr>
        <p:spPr>
          <a:xfrm flipH="1">
            <a:off x="6795101" y="4216397"/>
            <a:ext cx="570364" cy="12540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flipH="1">
            <a:off x="6887464" y="2337958"/>
            <a:ext cx="808887" cy="1071651"/>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53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A787988-B21E-4D31-9735-5E2A9935697A}"/>
              </a:ext>
            </a:extLst>
          </p:cNvPr>
          <p:cNvSpPr>
            <a:spLocks noGrp="1"/>
          </p:cNvSpPr>
          <p:nvPr>
            <p:ph type="title"/>
          </p:nvPr>
        </p:nvSpPr>
        <p:spPr/>
        <p:txBody>
          <a:bodyPr>
            <a:normAutofit/>
          </a:bodyPr>
          <a:lstStyle/>
          <a:p>
            <a:endParaRPr lang="tr-TR"/>
          </a:p>
        </p:txBody>
      </p:sp>
      <p:sp>
        <p:nvSpPr>
          <p:cNvPr id="3" name="İçerik Yer Tutucusu 2">
            <a:extLst>
              <a:ext uri="{FF2B5EF4-FFF2-40B4-BE49-F238E27FC236}">
                <a16:creationId xmlns:a16="http://schemas.microsoft.com/office/drawing/2014/main" id="{8E18607D-5BF6-4834-B5F6-964C3306A351}"/>
              </a:ext>
            </a:extLst>
          </p:cNvPr>
          <p:cNvSpPr>
            <a:spLocks noGrp="1"/>
          </p:cNvSpPr>
          <p:nvPr>
            <p:ph idx="1"/>
          </p:nvPr>
        </p:nvSpPr>
        <p:spPr>
          <a:xfrm>
            <a:off x="300165" y="1020278"/>
            <a:ext cx="11625532" cy="5837722"/>
          </a:xfrm>
        </p:spPr>
        <p:txBody>
          <a:bodyPr>
            <a:normAutofit fontScale="92500" lnSpcReduction="20000"/>
          </a:bodyPr>
          <a:lstStyle/>
          <a:p>
            <a:pPr marL="0" indent="0" algn="ctr">
              <a:buNone/>
            </a:pPr>
            <a:r>
              <a:rPr lang="tr-TR" sz="1800" dirty="0"/>
              <a:t> </a:t>
            </a:r>
            <a:r>
              <a:rPr lang="tr-TR" sz="1800" b="1" dirty="0"/>
              <a:t>E-SINAV İLE İLGİLİ SIKÇA SORULAN SORULAR VE CEVAPLAR </a:t>
            </a:r>
            <a:endParaRPr lang="tr-TR" sz="1800" dirty="0"/>
          </a:p>
          <a:p>
            <a:pPr marL="0" indent="0">
              <a:buNone/>
            </a:pPr>
            <a:r>
              <a:rPr lang="tr-TR" sz="2400" dirty="0"/>
              <a:t>6. Binanın ve salonun açılması ile evrakların İl Milli Eğitim Müdürlüğü Ölçme Birimine teslimini kim yapacak? </a:t>
            </a:r>
          </a:p>
          <a:p>
            <a:pPr marL="0" indent="0">
              <a:buNone/>
            </a:pPr>
            <a:r>
              <a:rPr lang="tr-TR" sz="2400" dirty="0"/>
              <a:t>CEVAP: İlmem tarafından görevlendirilen hizmetli bina ve salonu açacaktır. Sınav sonuç tutanağı veya zarfı anahtarlar ile birlikte belirlenen bir sınav görevlisi veya hizmetli tarafından Ölçme birimine ertesi günü sabahı teslim edilir. </a:t>
            </a:r>
          </a:p>
          <a:p>
            <a:pPr marL="0" indent="0">
              <a:buNone/>
            </a:pPr>
            <a:r>
              <a:rPr lang="tr-TR" sz="2400" dirty="0"/>
              <a:t>7. Bina Sorumlusu, Uygulama </a:t>
            </a:r>
            <a:r>
              <a:rPr lang="tr-TR" sz="2400" dirty="0" err="1"/>
              <a:t>İzlemeci</a:t>
            </a:r>
            <a:r>
              <a:rPr lang="tr-TR" sz="2400" dirty="0"/>
              <a:t>, Başkan, Gözetmen ve Hizmetli salona en geç ne zaman gelmelidir? </a:t>
            </a:r>
          </a:p>
          <a:p>
            <a:pPr marL="0" indent="0">
              <a:buNone/>
            </a:pPr>
            <a:r>
              <a:rPr lang="tr-TR" sz="2400" dirty="0"/>
              <a:t>CEVAP: Bina sorumlusu, Uygulama İzleyici Başkan ve Gözetmen oturum saatinden 30 dakika önce, hizmetli ise oturumdan 1 saat önce salona gelmelidir. </a:t>
            </a:r>
          </a:p>
          <a:p>
            <a:pPr marL="0" indent="0">
              <a:buNone/>
            </a:pPr>
            <a:r>
              <a:rPr lang="tr-TR" sz="2400" dirty="0"/>
              <a:t>8. Uygulama izleyicinin görevi nedir? </a:t>
            </a:r>
          </a:p>
          <a:p>
            <a:pPr marL="0" indent="0">
              <a:buNone/>
            </a:pPr>
            <a:r>
              <a:rPr lang="tr-TR" sz="2400" dirty="0"/>
              <a:t>CEVAP: Salonu sınav yapılmaya hazır hale getirmek. Bilgisayarları açmak, görevli girişlerini sağlamak. Adayları salona almadan kuralları hatırlatmak. Sınavı başlatmak. Sınav sonrası evrakları imza altına alıp zarfa koymak. Bilgisayarları kapatmak. </a:t>
            </a:r>
          </a:p>
          <a:p>
            <a:pPr marL="0" indent="0">
              <a:buNone/>
            </a:pPr>
            <a:r>
              <a:rPr lang="tr-TR" sz="2400" dirty="0"/>
              <a:t>9. Başkanın görevi nedir? </a:t>
            </a:r>
          </a:p>
          <a:p>
            <a:pPr marL="0" indent="0">
              <a:buNone/>
            </a:pPr>
            <a:r>
              <a:rPr lang="tr-TR" sz="2400" dirty="0"/>
              <a:t>CEVAP: Adayların kimlik kontrollerini tek tek yaparak salona almak. Sınav Giriş Belgesinin renkli, çift mühür ve çift ıslak imzalı olduğunu kontrol etmek. Soğuk damgalı kimlik belgeleri ile yüz tanıma ve giriş belgeleri ile adayın JOKER olup olmadığını </a:t>
            </a:r>
            <a:r>
              <a:rPr lang="tr-TR" sz="2400" dirty="0" err="1"/>
              <a:t>teyid</a:t>
            </a:r>
            <a:r>
              <a:rPr lang="tr-TR" sz="2400" dirty="0"/>
              <a:t> etmek. </a:t>
            </a:r>
          </a:p>
        </p:txBody>
      </p:sp>
      <p:sp>
        <p:nvSpPr>
          <p:cNvPr id="4" name="Slayt Numarası Yer Tutucusu 3">
            <a:extLst>
              <a:ext uri="{FF2B5EF4-FFF2-40B4-BE49-F238E27FC236}">
                <a16:creationId xmlns:a16="http://schemas.microsoft.com/office/drawing/2014/main" id="{D75DA903-C96C-490F-9EF9-47325466E6CD}"/>
              </a:ext>
            </a:extLst>
          </p:cNvPr>
          <p:cNvSpPr>
            <a:spLocks noGrp="1"/>
          </p:cNvSpPr>
          <p:nvPr>
            <p:ph type="sldNum" sz="quarter" idx="12"/>
          </p:nvPr>
        </p:nvSpPr>
        <p:spPr/>
        <p:txBody>
          <a:bodyPr/>
          <a:lstStyle/>
          <a:p>
            <a:fld id="{C6B1B305-4AC1-47E8-8323-E102EAB69338}" type="slidenum">
              <a:rPr lang="tr-TR" smtClean="0"/>
              <a:pPr/>
              <a:t>20</a:t>
            </a:fld>
            <a:endParaRPr lang="tr-TR"/>
          </a:p>
        </p:txBody>
      </p:sp>
      <p:sp>
        <p:nvSpPr>
          <p:cNvPr id="5" name="Unvan 1">
            <a:extLst>
              <a:ext uri="{FF2B5EF4-FFF2-40B4-BE49-F238E27FC236}">
                <a16:creationId xmlns:a16="http://schemas.microsoft.com/office/drawing/2014/main" id="{7A787988-B21E-4D31-9735-5E2A9935697A}"/>
              </a:ext>
            </a:extLst>
          </p:cNvPr>
          <p:cNvSpPr txBox="1">
            <a:spLocks/>
          </p:cNvSpPr>
          <p:nvPr/>
        </p:nvSpPr>
        <p:spPr>
          <a:xfrm>
            <a:off x="452565" y="453712"/>
            <a:ext cx="10515600" cy="44920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2800" kern="1200">
                <a:solidFill>
                  <a:schemeClr val="bg1"/>
                </a:solidFill>
                <a:effectLst>
                  <a:outerShdw blurRad="38100" dist="38100" dir="2700000" algn="tl">
                    <a:srgbClr val="000000">
                      <a:alpha val="43137"/>
                    </a:srgbClr>
                  </a:outerShdw>
                </a:effectLst>
                <a:latin typeface="+mj-lt"/>
                <a:ea typeface="+mj-ea"/>
                <a:cs typeface="+mj-cs"/>
              </a:defRPr>
            </a:lvl1pPr>
          </a:lstStyle>
          <a:p>
            <a:r>
              <a:rPr lang="tr-TR" b="1"/>
              <a:t>E-SINAV İLE İLGİLİ SIKÇA SORULAN SORULAR VE CEVAPLAR</a:t>
            </a:r>
            <a:endParaRPr lang="tr-TR" dirty="0"/>
          </a:p>
        </p:txBody>
      </p:sp>
    </p:spTree>
    <p:extLst>
      <p:ext uri="{BB962C8B-B14F-4D97-AF65-F5344CB8AC3E}">
        <p14:creationId xmlns:p14="http://schemas.microsoft.com/office/powerpoint/2010/main" val="3956735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A787988-B21E-4D31-9735-5E2A9935697A}"/>
              </a:ext>
            </a:extLst>
          </p:cNvPr>
          <p:cNvSpPr>
            <a:spLocks noGrp="1"/>
          </p:cNvSpPr>
          <p:nvPr>
            <p:ph type="title"/>
          </p:nvPr>
        </p:nvSpPr>
        <p:spPr/>
        <p:txBody>
          <a:bodyPr>
            <a:normAutofit/>
          </a:bodyPr>
          <a:lstStyle/>
          <a:p>
            <a:endParaRPr lang="tr-TR"/>
          </a:p>
        </p:txBody>
      </p:sp>
      <p:sp>
        <p:nvSpPr>
          <p:cNvPr id="3" name="İçerik Yer Tutucusu 2">
            <a:extLst>
              <a:ext uri="{FF2B5EF4-FFF2-40B4-BE49-F238E27FC236}">
                <a16:creationId xmlns:a16="http://schemas.microsoft.com/office/drawing/2014/main" id="{8E18607D-5BF6-4834-B5F6-964C3306A351}"/>
              </a:ext>
            </a:extLst>
          </p:cNvPr>
          <p:cNvSpPr>
            <a:spLocks noGrp="1"/>
          </p:cNvSpPr>
          <p:nvPr>
            <p:ph idx="1"/>
          </p:nvPr>
        </p:nvSpPr>
        <p:spPr>
          <a:xfrm>
            <a:off x="300165" y="1020278"/>
            <a:ext cx="11625532" cy="5658415"/>
          </a:xfrm>
        </p:spPr>
        <p:txBody>
          <a:bodyPr>
            <a:normAutofit fontScale="70000" lnSpcReduction="20000"/>
          </a:bodyPr>
          <a:lstStyle/>
          <a:p>
            <a:pPr marL="0" indent="0">
              <a:buNone/>
            </a:pPr>
            <a:r>
              <a:rPr lang="tr-TR" b="1" dirty="0"/>
              <a:t>10. Gözetmenin görevi nedir? </a:t>
            </a:r>
          </a:p>
          <a:p>
            <a:pPr marL="0" indent="0">
              <a:buNone/>
            </a:pPr>
            <a:r>
              <a:rPr lang="tr-TR" dirty="0"/>
              <a:t>CEVAP: Adayların kimlik kontrollerini tek tek yaparak yerlerine oturtmak. Ayrıca adayların ekrandaki fotoğrafları ile soğuk damgalı kimlik belgeleri ile yüz tanıma ve giriş belgeleri ile adayın JOKER olup olmadığını </a:t>
            </a:r>
            <a:r>
              <a:rPr lang="tr-TR" dirty="0" err="1"/>
              <a:t>teyid</a:t>
            </a:r>
            <a:r>
              <a:rPr lang="tr-TR" dirty="0"/>
              <a:t> etmek. </a:t>
            </a:r>
          </a:p>
          <a:p>
            <a:pPr marL="0" indent="0">
              <a:buNone/>
            </a:pPr>
            <a:r>
              <a:rPr lang="tr-TR" b="1" dirty="0"/>
              <a:t>11. JOKER adayların yakalanmasından durumunda salondan ve binadan çıkartılmasından kimler sorumludur? </a:t>
            </a:r>
          </a:p>
          <a:p>
            <a:pPr marL="0" indent="0">
              <a:buNone/>
            </a:pPr>
            <a:r>
              <a:rPr lang="tr-TR" dirty="0"/>
              <a:t>CEVAP: Başkan ve Gözetmen, Bina Yöneticisi, Emniyet Görevlisi, </a:t>
            </a:r>
          </a:p>
          <a:p>
            <a:pPr marL="0" indent="0">
              <a:buNone/>
            </a:pPr>
            <a:r>
              <a:rPr lang="tr-TR" b="1" dirty="0"/>
              <a:t>12. Bina sorumlusu ve hizmetli her oturumda farklı kişi midir? </a:t>
            </a:r>
          </a:p>
          <a:p>
            <a:pPr marL="0" indent="0">
              <a:buNone/>
            </a:pPr>
            <a:r>
              <a:rPr lang="tr-TR" dirty="0"/>
              <a:t>CEVAP: Hayır </a:t>
            </a:r>
          </a:p>
          <a:p>
            <a:pPr marL="0" indent="0">
              <a:buNone/>
            </a:pPr>
            <a:r>
              <a:rPr lang="tr-TR" b="1" dirty="0"/>
              <a:t>13. Emniyet Görevlisi her oturumda farklı kişi midir? </a:t>
            </a:r>
          </a:p>
          <a:p>
            <a:pPr marL="0" indent="0">
              <a:buNone/>
            </a:pPr>
            <a:r>
              <a:rPr lang="tr-TR" dirty="0"/>
              <a:t>CEVAP: 4 oturumu kadar 1 Emniyet Görevlisi, sonraki 5., 6. oturumlara da 2. bir Emniyet görevlisi atanır. Eğer sınav arka arkaya devam etmiyorsa toplam 4 oturuma kadar 1 emniyet görevlisi atanır.</a:t>
            </a:r>
          </a:p>
          <a:p>
            <a:pPr marL="0" indent="0">
              <a:buNone/>
            </a:pPr>
            <a:r>
              <a:rPr lang="tr-TR" b="1" dirty="0"/>
              <a:t>14. Binanın ve salonun açılması ile evrakların İl Milli Eğitim Müdürlüğü Ölçme Birimine teslimini kim yapacak? </a:t>
            </a:r>
          </a:p>
          <a:p>
            <a:pPr marL="0" indent="0">
              <a:buNone/>
            </a:pPr>
            <a:r>
              <a:rPr lang="tr-TR" dirty="0"/>
              <a:t>CEVAP: İlmem tarafından görevlendirilen hizmetli bina ve salonu açacaktır. Sınav sonuç tutanağı veya zarfı anahtarlar ile birlikte belirlenen bir sınav görevlisi veya hizmetli tarafından Ölçme birimine ertesi günü sabahı teslim edilebilir. </a:t>
            </a:r>
          </a:p>
          <a:p>
            <a:pPr marL="0" indent="0">
              <a:buNone/>
            </a:pPr>
            <a:r>
              <a:rPr lang="tr-TR" b="1" dirty="0"/>
              <a:t>15. JOKER aday sınav esnasında yakalanması durumunda tutanak tutulmalı mıdır? </a:t>
            </a:r>
          </a:p>
          <a:p>
            <a:pPr marL="0" indent="0">
              <a:buNone/>
            </a:pPr>
            <a:r>
              <a:rPr lang="tr-TR" dirty="0"/>
              <a:t>CEVAP: Evet </a:t>
            </a:r>
          </a:p>
        </p:txBody>
      </p:sp>
      <p:sp>
        <p:nvSpPr>
          <p:cNvPr id="4" name="Slayt Numarası Yer Tutucusu 3">
            <a:extLst>
              <a:ext uri="{FF2B5EF4-FFF2-40B4-BE49-F238E27FC236}">
                <a16:creationId xmlns:a16="http://schemas.microsoft.com/office/drawing/2014/main" id="{D75DA903-C96C-490F-9EF9-47325466E6CD}"/>
              </a:ext>
            </a:extLst>
          </p:cNvPr>
          <p:cNvSpPr>
            <a:spLocks noGrp="1"/>
          </p:cNvSpPr>
          <p:nvPr>
            <p:ph type="sldNum" sz="quarter" idx="12"/>
          </p:nvPr>
        </p:nvSpPr>
        <p:spPr/>
        <p:txBody>
          <a:bodyPr/>
          <a:lstStyle/>
          <a:p>
            <a:fld id="{C6B1B305-4AC1-47E8-8323-E102EAB69338}" type="slidenum">
              <a:rPr lang="tr-TR" smtClean="0"/>
              <a:pPr/>
              <a:t>21</a:t>
            </a:fld>
            <a:endParaRPr lang="tr-TR"/>
          </a:p>
        </p:txBody>
      </p:sp>
      <p:sp>
        <p:nvSpPr>
          <p:cNvPr id="5" name="Unvan 1">
            <a:extLst>
              <a:ext uri="{FF2B5EF4-FFF2-40B4-BE49-F238E27FC236}">
                <a16:creationId xmlns:a16="http://schemas.microsoft.com/office/drawing/2014/main" id="{7A787988-B21E-4D31-9735-5E2A9935697A}"/>
              </a:ext>
            </a:extLst>
          </p:cNvPr>
          <p:cNvSpPr txBox="1">
            <a:spLocks/>
          </p:cNvSpPr>
          <p:nvPr/>
        </p:nvSpPr>
        <p:spPr>
          <a:xfrm>
            <a:off x="452565" y="453712"/>
            <a:ext cx="10515600" cy="44920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2800" kern="1200">
                <a:solidFill>
                  <a:schemeClr val="bg1"/>
                </a:solidFill>
                <a:effectLst>
                  <a:outerShdw blurRad="38100" dist="38100" dir="2700000" algn="tl">
                    <a:srgbClr val="000000">
                      <a:alpha val="43137"/>
                    </a:srgbClr>
                  </a:outerShdw>
                </a:effectLst>
                <a:latin typeface="+mj-lt"/>
                <a:ea typeface="+mj-ea"/>
                <a:cs typeface="+mj-cs"/>
              </a:defRPr>
            </a:lvl1pPr>
          </a:lstStyle>
          <a:p>
            <a:r>
              <a:rPr lang="tr-TR" b="1"/>
              <a:t>E-SINAV İLE İLGİLİ SIKÇA SORULAN SORULAR VE CEVAPLAR</a:t>
            </a:r>
            <a:endParaRPr lang="tr-TR" dirty="0"/>
          </a:p>
        </p:txBody>
      </p:sp>
    </p:spTree>
    <p:extLst>
      <p:ext uri="{BB962C8B-B14F-4D97-AF65-F5344CB8AC3E}">
        <p14:creationId xmlns:p14="http://schemas.microsoft.com/office/powerpoint/2010/main" val="4032332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A787988-B21E-4D31-9735-5E2A9935697A}"/>
              </a:ext>
            </a:extLst>
          </p:cNvPr>
          <p:cNvSpPr>
            <a:spLocks noGrp="1"/>
          </p:cNvSpPr>
          <p:nvPr>
            <p:ph type="title"/>
          </p:nvPr>
        </p:nvSpPr>
        <p:spPr/>
        <p:txBody>
          <a:bodyPr>
            <a:normAutofit/>
          </a:bodyPr>
          <a:lstStyle/>
          <a:p>
            <a:endParaRPr lang="tr-TR"/>
          </a:p>
        </p:txBody>
      </p:sp>
      <p:sp>
        <p:nvSpPr>
          <p:cNvPr id="3" name="İçerik Yer Tutucusu 2">
            <a:extLst>
              <a:ext uri="{FF2B5EF4-FFF2-40B4-BE49-F238E27FC236}">
                <a16:creationId xmlns:a16="http://schemas.microsoft.com/office/drawing/2014/main" id="{8E18607D-5BF6-4834-B5F6-964C3306A351}"/>
              </a:ext>
            </a:extLst>
          </p:cNvPr>
          <p:cNvSpPr>
            <a:spLocks noGrp="1"/>
          </p:cNvSpPr>
          <p:nvPr>
            <p:ph idx="1"/>
          </p:nvPr>
        </p:nvSpPr>
        <p:spPr/>
        <p:txBody>
          <a:bodyPr>
            <a:normAutofit fontScale="70000" lnSpcReduction="20000"/>
          </a:bodyPr>
          <a:lstStyle/>
          <a:p>
            <a:pPr marL="0" indent="0">
              <a:buNone/>
            </a:pPr>
            <a:r>
              <a:rPr lang="tr-TR" b="1" dirty="0"/>
              <a:t>16. JOKER adayın emniyet görevlisine bildirilmesi ve tutanak tutulması ne zaman yapılmalıdır? </a:t>
            </a:r>
          </a:p>
          <a:p>
            <a:pPr marL="0" indent="0">
              <a:buNone/>
            </a:pPr>
            <a:r>
              <a:rPr lang="tr-TR" dirty="0"/>
              <a:t>CEVAP: Joker olduğundan emin olunan kişinin sınavını bitirip, cevap ve sınıf listesine imzasını attıktan sonra işlem önce polise teslim edilmeli, sonra da tutanak yapılmalıdır. Tutanağı salondaki Uygulama izleme görevlisi, salon başkanı ve salon gözetmeni imzalamalıdır.</a:t>
            </a:r>
          </a:p>
          <a:p>
            <a:pPr marL="0" indent="0">
              <a:buNone/>
            </a:pPr>
            <a:r>
              <a:rPr lang="tr-TR" b="1" dirty="0"/>
              <a:t>17.Sınav kaç görevli ile YAPILABİLİNİR? </a:t>
            </a:r>
          </a:p>
          <a:p>
            <a:pPr marL="0" indent="0">
              <a:buNone/>
            </a:pPr>
            <a:r>
              <a:rPr lang="tr-TR" dirty="0"/>
              <a:t>CEVAP:</a:t>
            </a:r>
          </a:p>
          <a:p>
            <a:pPr marL="0" indent="0">
              <a:buNone/>
            </a:pPr>
            <a:r>
              <a:rPr lang="tr-TR" dirty="0"/>
              <a:t>18.? </a:t>
            </a:r>
          </a:p>
          <a:p>
            <a:pPr marL="0" indent="0">
              <a:buNone/>
            </a:pPr>
            <a:r>
              <a:rPr lang="tr-TR" dirty="0"/>
              <a:t>CEVAP:</a:t>
            </a:r>
          </a:p>
          <a:p>
            <a:pPr marL="0" indent="0">
              <a:buNone/>
            </a:pPr>
            <a:r>
              <a:rPr lang="tr-TR" dirty="0"/>
              <a:t>19. </a:t>
            </a:r>
          </a:p>
          <a:p>
            <a:pPr marL="0" indent="0">
              <a:buNone/>
            </a:pPr>
            <a:r>
              <a:rPr lang="tr-TR" dirty="0"/>
              <a:t>CEVAP:</a:t>
            </a:r>
          </a:p>
          <a:p>
            <a:pPr marL="0" indent="0">
              <a:buNone/>
            </a:pPr>
            <a:r>
              <a:rPr lang="tr-TR" dirty="0"/>
              <a:t>20. </a:t>
            </a:r>
          </a:p>
          <a:p>
            <a:pPr marL="0" indent="0">
              <a:buNone/>
            </a:pPr>
            <a:r>
              <a:rPr lang="tr-TR" dirty="0"/>
              <a:t>CEVAP:. </a:t>
            </a:r>
          </a:p>
        </p:txBody>
      </p:sp>
      <p:sp>
        <p:nvSpPr>
          <p:cNvPr id="4" name="Slayt Numarası Yer Tutucusu 3">
            <a:extLst>
              <a:ext uri="{FF2B5EF4-FFF2-40B4-BE49-F238E27FC236}">
                <a16:creationId xmlns:a16="http://schemas.microsoft.com/office/drawing/2014/main" id="{D75DA903-C96C-490F-9EF9-47325466E6CD}"/>
              </a:ext>
            </a:extLst>
          </p:cNvPr>
          <p:cNvSpPr>
            <a:spLocks noGrp="1"/>
          </p:cNvSpPr>
          <p:nvPr>
            <p:ph type="sldNum" sz="quarter" idx="12"/>
          </p:nvPr>
        </p:nvSpPr>
        <p:spPr/>
        <p:txBody>
          <a:bodyPr/>
          <a:lstStyle/>
          <a:p>
            <a:fld id="{C6B1B305-4AC1-47E8-8323-E102EAB69338}" type="slidenum">
              <a:rPr lang="tr-TR" smtClean="0"/>
              <a:pPr/>
              <a:t>22</a:t>
            </a:fld>
            <a:endParaRPr lang="tr-TR"/>
          </a:p>
        </p:txBody>
      </p:sp>
      <p:sp>
        <p:nvSpPr>
          <p:cNvPr id="5" name="Unvan 1">
            <a:extLst>
              <a:ext uri="{FF2B5EF4-FFF2-40B4-BE49-F238E27FC236}">
                <a16:creationId xmlns:a16="http://schemas.microsoft.com/office/drawing/2014/main" id="{7A787988-B21E-4D31-9735-5E2A9935697A}"/>
              </a:ext>
            </a:extLst>
          </p:cNvPr>
          <p:cNvSpPr txBox="1">
            <a:spLocks/>
          </p:cNvSpPr>
          <p:nvPr/>
        </p:nvSpPr>
        <p:spPr>
          <a:xfrm>
            <a:off x="452565" y="453712"/>
            <a:ext cx="10515600" cy="44920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2800" kern="1200">
                <a:solidFill>
                  <a:schemeClr val="bg1"/>
                </a:solidFill>
                <a:effectLst>
                  <a:outerShdw blurRad="38100" dist="38100" dir="2700000" algn="tl">
                    <a:srgbClr val="000000">
                      <a:alpha val="43137"/>
                    </a:srgbClr>
                  </a:outerShdw>
                </a:effectLst>
                <a:latin typeface="+mj-lt"/>
                <a:ea typeface="+mj-ea"/>
                <a:cs typeface="+mj-cs"/>
              </a:defRPr>
            </a:lvl1pPr>
          </a:lstStyle>
          <a:p>
            <a:r>
              <a:rPr lang="tr-TR" b="1"/>
              <a:t>E-SINAV İLE İLGİLİ SIKÇA SORULAN SORULAR VE CEVAPLAR</a:t>
            </a:r>
            <a:endParaRPr lang="tr-TR" dirty="0"/>
          </a:p>
        </p:txBody>
      </p:sp>
    </p:spTree>
    <p:extLst>
      <p:ext uri="{BB962C8B-B14F-4D97-AF65-F5344CB8AC3E}">
        <p14:creationId xmlns:p14="http://schemas.microsoft.com/office/powerpoint/2010/main" val="265892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8289" y="1507836"/>
            <a:ext cx="4012623" cy="5350164"/>
          </a:xfrm>
          <a:prstGeom prst="rect">
            <a:avLst/>
          </a:prstGeom>
        </p:spPr>
      </p:pic>
      <p:sp>
        <p:nvSpPr>
          <p:cNvPr id="3" name="Unvan 2"/>
          <p:cNvSpPr>
            <a:spLocks noGrp="1"/>
          </p:cNvSpPr>
          <p:nvPr>
            <p:ph type="title"/>
          </p:nvPr>
        </p:nvSpPr>
        <p:spPr/>
        <p:txBody>
          <a:bodyPr>
            <a:noAutofit/>
          </a:bodyPr>
          <a:lstStyle/>
          <a:p>
            <a:pPr lvl="0"/>
            <a:r>
              <a:rPr lang="tr-TR" sz="3200" b="1" dirty="0"/>
              <a:t>Salon Görevlilerin Sorumlulukları </a:t>
            </a:r>
          </a:p>
        </p:txBody>
      </p:sp>
      <p:graphicFrame>
        <p:nvGraphicFramePr>
          <p:cNvPr id="2" name="Diyagram 1"/>
          <p:cNvGraphicFramePr/>
          <p:nvPr/>
        </p:nvGraphicFramePr>
        <p:xfrm>
          <a:off x="4554947" y="750520"/>
          <a:ext cx="6843761" cy="95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ağ Ok 3"/>
          <p:cNvSpPr/>
          <p:nvPr/>
        </p:nvSpPr>
        <p:spPr>
          <a:xfrm>
            <a:off x="300165" y="2530762"/>
            <a:ext cx="3222721" cy="2921000"/>
          </a:xfrm>
          <a:prstGeom prst="rightArrow">
            <a:avLst/>
          </a:prstGeom>
          <a:solidFill>
            <a:schemeClr val="accent2">
              <a:lumMod val="60000"/>
              <a:lumOff val="4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accent2">
                  <a:lumMod val="20000"/>
                  <a:lumOff val="80000"/>
                </a:schemeClr>
              </a:solidFill>
            </a:endParaRPr>
          </a:p>
        </p:txBody>
      </p:sp>
      <p:sp>
        <p:nvSpPr>
          <p:cNvPr id="9" name="Metin kutusu 8"/>
          <p:cNvSpPr txBox="1"/>
          <p:nvPr/>
        </p:nvSpPr>
        <p:spPr>
          <a:xfrm>
            <a:off x="204766" y="3514208"/>
            <a:ext cx="3083023" cy="954107"/>
          </a:xfrm>
          <a:prstGeom prst="rect">
            <a:avLst/>
          </a:prstGeom>
          <a:noFill/>
        </p:spPr>
        <p:txBody>
          <a:bodyPr wrap="square" rtlCol="0">
            <a:spAutoFit/>
          </a:bodyPr>
          <a:lstStyle/>
          <a:p>
            <a:pPr lvl="0" algn="ctr"/>
            <a:r>
              <a:rPr lang="tr-TR" sz="2800" b="1" dirty="0"/>
              <a:t>Salon Görevlilerin Sorumlulukları</a:t>
            </a:r>
            <a:endParaRPr lang="tr-TR" sz="2800" b="1" dirty="0">
              <a:solidFill>
                <a:schemeClr val="tx2">
                  <a:lumMod val="50000"/>
                </a:schemeClr>
              </a:solidFill>
            </a:endParaRPr>
          </a:p>
        </p:txBody>
      </p:sp>
      <p:sp>
        <p:nvSpPr>
          <p:cNvPr id="5" name="Slayt Numarası Yer Tutucusu 4"/>
          <p:cNvSpPr>
            <a:spLocks noGrp="1"/>
          </p:cNvSpPr>
          <p:nvPr>
            <p:ph type="sldNum" sz="quarter" idx="12"/>
          </p:nvPr>
        </p:nvSpPr>
        <p:spPr/>
        <p:txBody>
          <a:bodyPr/>
          <a:lstStyle/>
          <a:p>
            <a:fld id="{C6B1B305-4AC1-47E8-8323-E102EAB69338}" type="slidenum">
              <a:rPr lang="tr-TR" smtClean="0"/>
              <a:pPr/>
              <a:t>3</a:t>
            </a:fld>
            <a:endParaRPr lang="tr-TR"/>
          </a:p>
        </p:txBody>
      </p:sp>
      <p:cxnSp>
        <p:nvCxnSpPr>
          <p:cNvPr id="12" name="Düz Ok Bağlayıcısı 11"/>
          <p:cNvCxnSpPr/>
          <p:nvPr/>
        </p:nvCxnSpPr>
        <p:spPr>
          <a:xfrm flipH="1">
            <a:off x="9522691" y="2530762"/>
            <a:ext cx="931937" cy="16856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a:off x="6174212" y="3062190"/>
            <a:ext cx="980156" cy="11542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37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t="2290" b="16417"/>
          <a:stretch/>
        </p:blipFill>
        <p:spPr>
          <a:xfrm>
            <a:off x="5287524" y="1428865"/>
            <a:ext cx="5143500" cy="5575064"/>
          </a:xfrm>
          <a:prstGeom prst="rect">
            <a:avLst/>
          </a:prstGeom>
        </p:spPr>
      </p:pic>
      <p:sp>
        <p:nvSpPr>
          <p:cNvPr id="3" name="Unvan 2"/>
          <p:cNvSpPr>
            <a:spLocks noGrp="1"/>
          </p:cNvSpPr>
          <p:nvPr>
            <p:ph type="title"/>
          </p:nvPr>
        </p:nvSpPr>
        <p:spPr/>
        <p:txBody>
          <a:bodyPr>
            <a:noAutofit/>
          </a:bodyPr>
          <a:lstStyle/>
          <a:p>
            <a:pPr lvl="0"/>
            <a:r>
              <a:rPr lang="tr-TR" sz="3200" b="1" dirty="0"/>
              <a:t>Salon Görevlilerin Sorumlulukları </a:t>
            </a:r>
          </a:p>
        </p:txBody>
      </p:sp>
      <p:graphicFrame>
        <p:nvGraphicFramePr>
          <p:cNvPr id="2" name="Diyagram 1"/>
          <p:cNvGraphicFramePr/>
          <p:nvPr/>
        </p:nvGraphicFramePr>
        <p:xfrm>
          <a:off x="4554947" y="750520"/>
          <a:ext cx="6843761" cy="95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ağ Ok 3"/>
          <p:cNvSpPr/>
          <p:nvPr/>
        </p:nvSpPr>
        <p:spPr>
          <a:xfrm>
            <a:off x="300165" y="2530762"/>
            <a:ext cx="3222721" cy="2921000"/>
          </a:xfrm>
          <a:prstGeom prst="rightArrow">
            <a:avLst/>
          </a:prstGeom>
          <a:solidFill>
            <a:schemeClr val="accent2">
              <a:lumMod val="60000"/>
              <a:lumOff val="4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accent2">
                  <a:lumMod val="20000"/>
                  <a:lumOff val="80000"/>
                </a:schemeClr>
              </a:solidFill>
            </a:endParaRPr>
          </a:p>
        </p:txBody>
      </p:sp>
      <p:sp>
        <p:nvSpPr>
          <p:cNvPr id="9" name="Metin kutusu 8"/>
          <p:cNvSpPr txBox="1"/>
          <p:nvPr/>
        </p:nvSpPr>
        <p:spPr>
          <a:xfrm>
            <a:off x="296701" y="3514208"/>
            <a:ext cx="3083023" cy="954107"/>
          </a:xfrm>
          <a:prstGeom prst="rect">
            <a:avLst/>
          </a:prstGeom>
          <a:noFill/>
        </p:spPr>
        <p:txBody>
          <a:bodyPr wrap="square" rtlCol="0">
            <a:spAutoFit/>
          </a:bodyPr>
          <a:lstStyle/>
          <a:p>
            <a:pPr lvl="0" algn="ctr"/>
            <a:r>
              <a:rPr lang="tr-TR" sz="2800" b="1" dirty="0"/>
              <a:t>Salon Görevlilerin Sorumlulukları</a:t>
            </a:r>
            <a:endParaRPr lang="tr-TR" sz="2800" b="1" dirty="0">
              <a:solidFill>
                <a:schemeClr val="tx2">
                  <a:lumMod val="50000"/>
                </a:schemeClr>
              </a:solidFill>
            </a:endParaRPr>
          </a:p>
        </p:txBody>
      </p:sp>
      <p:sp>
        <p:nvSpPr>
          <p:cNvPr id="5" name="Slayt Numarası Yer Tutucusu 4"/>
          <p:cNvSpPr>
            <a:spLocks noGrp="1"/>
          </p:cNvSpPr>
          <p:nvPr>
            <p:ph type="sldNum" sz="quarter" idx="12"/>
          </p:nvPr>
        </p:nvSpPr>
        <p:spPr/>
        <p:txBody>
          <a:bodyPr/>
          <a:lstStyle/>
          <a:p>
            <a:fld id="{C6B1B305-4AC1-47E8-8323-E102EAB69338}" type="slidenum">
              <a:rPr lang="tr-TR" smtClean="0"/>
              <a:pPr/>
              <a:t>4</a:t>
            </a:fld>
            <a:endParaRPr lang="tr-TR"/>
          </a:p>
        </p:txBody>
      </p:sp>
      <p:cxnSp>
        <p:nvCxnSpPr>
          <p:cNvPr id="12" name="Düz Ok Bağlayıcısı 11"/>
          <p:cNvCxnSpPr/>
          <p:nvPr/>
        </p:nvCxnSpPr>
        <p:spPr>
          <a:xfrm flipH="1">
            <a:off x="8428928" y="2155578"/>
            <a:ext cx="570364" cy="12540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a:off x="6174212" y="3062190"/>
            <a:ext cx="980156" cy="11542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40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7194" y="1459346"/>
            <a:ext cx="3993573" cy="5324764"/>
          </a:xfrm>
          <a:prstGeom prst="rect">
            <a:avLst/>
          </a:prstGeom>
        </p:spPr>
      </p:pic>
      <p:sp>
        <p:nvSpPr>
          <p:cNvPr id="3" name="Unvan 2"/>
          <p:cNvSpPr>
            <a:spLocks noGrp="1"/>
          </p:cNvSpPr>
          <p:nvPr>
            <p:ph type="title"/>
          </p:nvPr>
        </p:nvSpPr>
        <p:spPr/>
        <p:txBody>
          <a:bodyPr>
            <a:noAutofit/>
          </a:bodyPr>
          <a:lstStyle/>
          <a:p>
            <a:pPr lvl="0"/>
            <a:r>
              <a:rPr lang="tr-TR" sz="3200" b="1" dirty="0"/>
              <a:t>Salon Görevlilerin Sorumlulukları </a:t>
            </a:r>
          </a:p>
        </p:txBody>
      </p:sp>
      <p:graphicFrame>
        <p:nvGraphicFramePr>
          <p:cNvPr id="2" name="Diyagram 1"/>
          <p:cNvGraphicFramePr/>
          <p:nvPr/>
        </p:nvGraphicFramePr>
        <p:xfrm>
          <a:off x="4554947" y="750520"/>
          <a:ext cx="6843761" cy="95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ağ Ok 3"/>
          <p:cNvSpPr/>
          <p:nvPr/>
        </p:nvSpPr>
        <p:spPr>
          <a:xfrm>
            <a:off x="300165" y="2530762"/>
            <a:ext cx="3222721" cy="2921000"/>
          </a:xfrm>
          <a:prstGeom prst="rightArrow">
            <a:avLst/>
          </a:prstGeom>
          <a:solidFill>
            <a:schemeClr val="accent2">
              <a:lumMod val="60000"/>
              <a:lumOff val="4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accent2">
                  <a:lumMod val="20000"/>
                  <a:lumOff val="80000"/>
                </a:schemeClr>
              </a:solidFill>
            </a:endParaRPr>
          </a:p>
        </p:txBody>
      </p:sp>
      <p:sp>
        <p:nvSpPr>
          <p:cNvPr id="9" name="Metin kutusu 8"/>
          <p:cNvSpPr txBox="1"/>
          <p:nvPr/>
        </p:nvSpPr>
        <p:spPr>
          <a:xfrm>
            <a:off x="213082" y="3616549"/>
            <a:ext cx="3083023" cy="954107"/>
          </a:xfrm>
          <a:prstGeom prst="rect">
            <a:avLst/>
          </a:prstGeom>
          <a:noFill/>
        </p:spPr>
        <p:txBody>
          <a:bodyPr wrap="square" rtlCol="0">
            <a:spAutoFit/>
          </a:bodyPr>
          <a:lstStyle/>
          <a:p>
            <a:pPr lvl="0" algn="ctr"/>
            <a:r>
              <a:rPr lang="tr-TR" sz="2800" b="1" dirty="0"/>
              <a:t>Salon Görevlilerin Sorumlulukları</a:t>
            </a:r>
            <a:endParaRPr lang="tr-TR" sz="2800" b="1" dirty="0">
              <a:solidFill>
                <a:schemeClr val="tx2">
                  <a:lumMod val="50000"/>
                </a:schemeClr>
              </a:solidFill>
            </a:endParaRPr>
          </a:p>
        </p:txBody>
      </p:sp>
      <p:sp>
        <p:nvSpPr>
          <p:cNvPr id="5" name="Slayt Numarası Yer Tutucusu 4"/>
          <p:cNvSpPr>
            <a:spLocks noGrp="1"/>
          </p:cNvSpPr>
          <p:nvPr>
            <p:ph type="sldNum" sz="quarter" idx="12"/>
          </p:nvPr>
        </p:nvSpPr>
        <p:spPr/>
        <p:txBody>
          <a:bodyPr/>
          <a:lstStyle/>
          <a:p>
            <a:fld id="{C6B1B305-4AC1-47E8-8323-E102EAB69338}" type="slidenum">
              <a:rPr lang="tr-TR" smtClean="0"/>
              <a:pPr/>
              <a:t>5</a:t>
            </a:fld>
            <a:endParaRPr lang="tr-TR"/>
          </a:p>
        </p:txBody>
      </p:sp>
      <p:cxnSp>
        <p:nvCxnSpPr>
          <p:cNvPr id="12" name="Düz Ok Bağlayıcısı 11"/>
          <p:cNvCxnSpPr/>
          <p:nvPr/>
        </p:nvCxnSpPr>
        <p:spPr>
          <a:xfrm flipH="1">
            <a:off x="8105713" y="2362518"/>
            <a:ext cx="570364" cy="12540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a:off x="7125557" y="4683759"/>
            <a:ext cx="980156" cy="11542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55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11212" t="37441" r="27733" b="35757"/>
          <a:stretch/>
        </p:blipFill>
        <p:spPr>
          <a:xfrm>
            <a:off x="4100945" y="2026188"/>
            <a:ext cx="6714820" cy="3930146"/>
          </a:xfrm>
          <a:prstGeom prst="rect">
            <a:avLst/>
          </a:prstGeom>
        </p:spPr>
      </p:pic>
      <p:sp>
        <p:nvSpPr>
          <p:cNvPr id="3" name="Unvan 2"/>
          <p:cNvSpPr>
            <a:spLocks noGrp="1"/>
          </p:cNvSpPr>
          <p:nvPr>
            <p:ph type="title"/>
          </p:nvPr>
        </p:nvSpPr>
        <p:spPr/>
        <p:txBody>
          <a:bodyPr>
            <a:noAutofit/>
          </a:bodyPr>
          <a:lstStyle/>
          <a:p>
            <a:pPr lvl="0"/>
            <a:r>
              <a:rPr lang="tr-TR" sz="3200" b="1" dirty="0"/>
              <a:t>Salon Görevlilerin Sorumlulukları </a:t>
            </a:r>
          </a:p>
        </p:txBody>
      </p:sp>
      <p:graphicFrame>
        <p:nvGraphicFramePr>
          <p:cNvPr id="2" name="Diyagram 1"/>
          <p:cNvGraphicFramePr/>
          <p:nvPr/>
        </p:nvGraphicFramePr>
        <p:xfrm>
          <a:off x="4554947" y="750520"/>
          <a:ext cx="6843761" cy="95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ağ Ok 3"/>
          <p:cNvSpPr/>
          <p:nvPr/>
        </p:nvSpPr>
        <p:spPr>
          <a:xfrm>
            <a:off x="300165" y="2530762"/>
            <a:ext cx="3222721" cy="2921000"/>
          </a:xfrm>
          <a:prstGeom prst="rightArrow">
            <a:avLst/>
          </a:prstGeom>
          <a:solidFill>
            <a:schemeClr val="accent2">
              <a:lumMod val="60000"/>
              <a:lumOff val="4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accent2">
                  <a:lumMod val="20000"/>
                  <a:lumOff val="80000"/>
                </a:schemeClr>
              </a:solidFill>
            </a:endParaRPr>
          </a:p>
        </p:txBody>
      </p:sp>
      <p:sp>
        <p:nvSpPr>
          <p:cNvPr id="9" name="Metin kutusu 8"/>
          <p:cNvSpPr txBox="1"/>
          <p:nvPr/>
        </p:nvSpPr>
        <p:spPr>
          <a:xfrm>
            <a:off x="201450" y="3582849"/>
            <a:ext cx="3083023" cy="954107"/>
          </a:xfrm>
          <a:prstGeom prst="rect">
            <a:avLst/>
          </a:prstGeom>
          <a:noFill/>
        </p:spPr>
        <p:txBody>
          <a:bodyPr wrap="square" rtlCol="0">
            <a:spAutoFit/>
          </a:bodyPr>
          <a:lstStyle/>
          <a:p>
            <a:pPr lvl="0" algn="ctr"/>
            <a:r>
              <a:rPr lang="tr-TR" sz="2800" b="1" dirty="0"/>
              <a:t>Salon Görevlilerin Sorumlulukları</a:t>
            </a:r>
            <a:endParaRPr lang="tr-TR" sz="2800" b="1" dirty="0">
              <a:solidFill>
                <a:schemeClr val="tx2">
                  <a:lumMod val="50000"/>
                </a:schemeClr>
              </a:solidFill>
            </a:endParaRPr>
          </a:p>
        </p:txBody>
      </p:sp>
      <p:sp>
        <p:nvSpPr>
          <p:cNvPr id="5" name="Slayt Numarası Yer Tutucusu 4"/>
          <p:cNvSpPr>
            <a:spLocks noGrp="1"/>
          </p:cNvSpPr>
          <p:nvPr>
            <p:ph type="sldNum" sz="quarter" idx="12"/>
          </p:nvPr>
        </p:nvSpPr>
        <p:spPr/>
        <p:txBody>
          <a:bodyPr/>
          <a:lstStyle/>
          <a:p>
            <a:fld id="{C6B1B305-4AC1-47E8-8323-E102EAB69338}" type="slidenum">
              <a:rPr lang="tr-TR" smtClean="0"/>
              <a:pPr/>
              <a:t>6</a:t>
            </a:fld>
            <a:endParaRPr lang="tr-TR"/>
          </a:p>
        </p:txBody>
      </p:sp>
      <p:cxnSp>
        <p:nvCxnSpPr>
          <p:cNvPr id="12" name="Düz Ok Bağlayıcısı 11"/>
          <p:cNvCxnSpPr/>
          <p:nvPr/>
        </p:nvCxnSpPr>
        <p:spPr>
          <a:xfrm flipH="1">
            <a:off x="5525636" y="1525212"/>
            <a:ext cx="570364" cy="12540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flipH="1">
            <a:off x="8816913" y="3140364"/>
            <a:ext cx="964396" cy="11089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6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Autofit/>
          </a:bodyPr>
          <a:lstStyle/>
          <a:p>
            <a:pPr lvl="0"/>
            <a:r>
              <a:rPr lang="tr-TR" sz="3200" b="1" dirty="0"/>
              <a:t>Salon Görevlilerin Sorumlulukları </a:t>
            </a:r>
          </a:p>
        </p:txBody>
      </p:sp>
      <p:graphicFrame>
        <p:nvGraphicFramePr>
          <p:cNvPr id="2" name="Diyagram 1"/>
          <p:cNvGraphicFramePr/>
          <p:nvPr/>
        </p:nvGraphicFramePr>
        <p:xfrm>
          <a:off x="4554947" y="750520"/>
          <a:ext cx="6843761" cy="952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ağ Ok 3"/>
          <p:cNvSpPr/>
          <p:nvPr/>
        </p:nvSpPr>
        <p:spPr>
          <a:xfrm>
            <a:off x="300165" y="2530762"/>
            <a:ext cx="3222721" cy="2921000"/>
          </a:xfrm>
          <a:prstGeom prst="rightArrow">
            <a:avLst/>
          </a:prstGeom>
          <a:solidFill>
            <a:schemeClr val="accent2">
              <a:lumMod val="60000"/>
              <a:lumOff val="4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accent2">
                  <a:lumMod val="20000"/>
                  <a:lumOff val="80000"/>
                </a:schemeClr>
              </a:solidFill>
            </a:endParaRPr>
          </a:p>
        </p:txBody>
      </p:sp>
      <p:sp>
        <p:nvSpPr>
          <p:cNvPr id="9" name="Metin kutusu 8"/>
          <p:cNvSpPr txBox="1"/>
          <p:nvPr/>
        </p:nvSpPr>
        <p:spPr>
          <a:xfrm>
            <a:off x="230837" y="3514208"/>
            <a:ext cx="3083023" cy="954107"/>
          </a:xfrm>
          <a:prstGeom prst="rect">
            <a:avLst/>
          </a:prstGeom>
          <a:noFill/>
        </p:spPr>
        <p:txBody>
          <a:bodyPr wrap="square" rtlCol="0">
            <a:spAutoFit/>
          </a:bodyPr>
          <a:lstStyle/>
          <a:p>
            <a:pPr lvl="0" algn="ctr"/>
            <a:r>
              <a:rPr lang="tr-TR" sz="2800" b="1" dirty="0"/>
              <a:t>Salon Görevlilerin Sorumlulukları</a:t>
            </a:r>
            <a:endParaRPr lang="tr-TR" sz="2800" b="1" dirty="0">
              <a:solidFill>
                <a:schemeClr val="tx2">
                  <a:lumMod val="50000"/>
                </a:schemeClr>
              </a:solidFill>
            </a:endParaRPr>
          </a:p>
        </p:txBody>
      </p:sp>
      <p:sp>
        <p:nvSpPr>
          <p:cNvPr id="5" name="Slayt Numarası Yer Tutucusu 4"/>
          <p:cNvSpPr>
            <a:spLocks noGrp="1"/>
          </p:cNvSpPr>
          <p:nvPr>
            <p:ph type="sldNum" sz="quarter" idx="12"/>
          </p:nvPr>
        </p:nvSpPr>
        <p:spPr/>
        <p:txBody>
          <a:bodyPr/>
          <a:lstStyle/>
          <a:p>
            <a:fld id="{C6B1B305-4AC1-47E8-8323-E102EAB69338}" type="slidenum">
              <a:rPr lang="tr-TR" smtClean="0"/>
              <a:pPr/>
              <a:t>7</a:t>
            </a:fld>
            <a:endParaRPr lang="tr-TR"/>
          </a:p>
        </p:txBody>
      </p:sp>
      <p:cxnSp>
        <p:nvCxnSpPr>
          <p:cNvPr id="12" name="Düz Ok Bağlayıcısı 11"/>
          <p:cNvCxnSpPr/>
          <p:nvPr/>
        </p:nvCxnSpPr>
        <p:spPr>
          <a:xfrm flipH="1">
            <a:off x="8105713" y="2362518"/>
            <a:ext cx="570364" cy="12540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a:off x="7125557" y="4683759"/>
            <a:ext cx="980156" cy="11542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Resim 5"/>
          <p:cNvPicPr>
            <a:picLocks noChangeAspect="1"/>
          </p:cNvPicPr>
          <p:nvPr/>
        </p:nvPicPr>
        <p:blipFill rotWithShape="1">
          <a:blip r:embed="rId7">
            <a:extLst>
              <a:ext uri="{28A0092B-C50C-407E-A947-70E740481C1C}">
                <a14:useLocalDpi xmlns:a14="http://schemas.microsoft.com/office/drawing/2010/main" val="0"/>
              </a:ext>
            </a:extLst>
          </a:blip>
          <a:srcRect t="4041" b="12997"/>
          <a:stretch/>
        </p:blipFill>
        <p:spPr>
          <a:xfrm>
            <a:off x="6409678" y="78721"/>
            <a:ext cx="4475415" cy="6600776"/>
          </a:xfrm>
          <a:prstGeom prst="rect">
            <a:avLst/>
          </a:prstGeom>
        </p:spPr>
      </p:pic>
    </p:spTree>
    <p:extLst>
      <p:ext uri="{BB962C8B-B14F-4D97-AF65-F5344CB8AC3E}">
        <p14:creationId xmlns:p14="http://schemas.microsoft.com/office/powerpoint/2010/main" val="46520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363" t="-2978" r="363" b="69613"/>
          <a:stretch/>
        </p:blipFill>
        <p:spPr>
          <a:xfrm>
            <a:off x="-52951" y="639436"/>
            <a:ext cx="12244951" cy="3986352"/>
          </a:xfrm>
          <a:prstGeom prst="rect">
            <a:avLst/>
          </a:prstGeom>
        </p:spPr>
      </p:pic>
    </p:spTree>
    <p:extLst>
      <p:ext uri="{BB962C8B-B14F-4D97-AF65-F5344CB8AC3E}">
        <p14:creationId xmlns:p14="http://schemas.microsoft.com/office/powerpoint/2010/main" val="2267354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t="30080" b="42460"/>
          <a:stretch/>
        </p:blipFill>
        <p:spPr>
          <a:xfrm>
            <a:off x="0" y="1279118"/>
            <a:ext cx="12569951" cy="3367949"/>
          </a:xfrm>
          <a:prstGeom prst="rect">
            <a:avLst/>
          </a:prstGeom>
        </p:spPr>
      </p:pic>
    </p:spTree>
    <p:extLst>
      <p:ext uri="{BB962C8B-B14F-4D97-AF65-F5344CB8AC3E}">
        <p14:creationId xmlns:p14="http://schemas.microsoft.com/office/powerpoint/2010/main" val="82898621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733</Words>
  <Application>Microsoft Office PowerPoint</Application>
  <PresentationFormat>Geniş ekran</PresentationFormat>
  <Paragraphs>74</Paragraphs>
  <Slides>22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22</vt:i4>
      </vt:variant>
    </vt:vector>
  </HeadingPairs>
  <TitlesOfParts>
    <vt:vector size="26" baseType="lpstr">
      <vt:lpstr>Arial</vt:lpstr>
      <vt:lpstr>Calibri</vt:lpstr>
      <vt:lpstr>Calibri Light</vt:lpstr>
      <vt:lpstr>Office Teması</vt:lpstr>
      <vt:lpstr>PowerPoint Sunusu</vt:lpstr>
      <vt:lpstr>Salon Görevlilerin Sorumlulukları  </vt:lpstr>
      <vt:lpstr>Salon Görevlilerin Sorumlulukları </vt:lpstr>
      <vt:lpstr>Salon Görevlilerin Sorumlulukları </vt:lpstr>
      <vt:lpstr>Salon Görevlilerin Sorumlulukları </vt:lpstr>
      <vt:lpstr>Salon Görevlilerin Sorumlulukları </vt:lpstr>
      <vt:lpstr>Salon Görevlilerin Sorumlulukları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E-SINAV İLE İLGİLİ SIKÇA SORULAN SORULAR VE CEVAPLAR</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ARG</dc:creator>
  <cp:lastModifiedBy>soner mutlu</cp:lastModifiedBy>
  <cp:revision>12</cp:revision>
  <dcterms:created xsi:type="dcterms:W3CDTF">2019-12-07T17:22:50Z</dcterms:created>
  <dcterms:modified xsi:type="dcterms:W3CDTF">2021-11-29T12:09:52Z</dcterms:modified>
</cp:coreProperties>
</file>